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9" r:id="rId13"/>
    <p:sldId id="260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085D-5D42-4578-9806-9CBB49FB390F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CBC8-91DB-4FE8-98F6-0E9C7337D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17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085D-5D42-4578-9806-9CBB49FB390F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CBC8-91DB-4FE8-98F6-0E9C7337D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823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085D-5D42-4578-9806-9CBB49FB390F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CBC8-91DB-4FE8-98F6-0E9C7337D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23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085D-5D42-4578-9806-9CBB49FB390F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CBC8-91DB-4FE8-98F6-0E9C7337D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717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085D-5D42-4578-9806-9CBB49FB390F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CBC8-91DB-4FE8-98F6-0E9C7337D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34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085D-5D42-4578-9806-9CBB49FB390F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CBC8-91DB-4FE8-98F6-0E9C7337D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3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085D-5D42-4578-9806-9CBB49FB390F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CBC8-91DB-4FE8-98F6-0E9C7337D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13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085D-5D42-4578-9806-9CBB49FB390F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CBC8-91DB-4FE8-98F6-0E9C7337D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581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085D-5D42-4578-9806-9CBB49FB390F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CBC8-91DB-4FE8-98F6-0E9C7337D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895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085D-5D42-4578-9806-9CBB49FB390F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CBC8-91DB-4FE8-98F6-0E9C7337D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259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085D-5D42-4578-9806-9CBB49FB390F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CBC8-91DB-4FE8-98F6-0E9C7337D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341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E085D-5D42-4578-9806-9CBB49FB390F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ACBC8-91DB-4FE8-98F6-0E9C7337D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18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Проверка задач с развернутым ответом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Подготовка к ОГЭ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5647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195512"/>
            <a:ext cx="1021080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1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2266950"/>
            <a:ext cx="996315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60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тип задач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8725" y="1920081"/>
            <a:ext cx="973455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44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77" y="103358"/>
            <a:ext cx="8604680" cy="31093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378" y="3212757"/>
            <a:ext cx="96012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00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280086"/>
            <a:ext cx="9810750" cy="38290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534" y="4297577"/>
            <a:ext cx="9791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17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912" y="1566862"/>
            <a:ext cx="978217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48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" y="738187"/>
            <a:ext cx="10001250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25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87" y="1147762"/>
            <a:ext cx="1002982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14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5" y="233362"/>
            <a:ext cx="10029825" cy="45624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646" y="5031645"/>
            <a:ext cx="967740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038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56" y="348564"/>
            <a:ext cx="9867900" cy="25527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48" y="3134626"/>
            <a:ext cx="1015365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29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Качественные задачи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551" y="1455288"/>
            <a:ext cx="9753600" cy="1104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60188"/>
            <a:ext cx="995362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0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1471612"/>
            <a:ext cx="1022985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89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Расчетные задачи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836" y="184444"/>
            <a:ext cx="6382652" cy="14211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55" y="1690688"/>
            <a:ext cx="8496816" cy="38506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856" y="5476231"/>
            <a:ext cx="8496816" cy="97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96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36" y="71438"/>
            <a:ext cx="6726908" cy="34543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940" y="3674670"/>
            <a:ext cx="8438763" cy="296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18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44" y="856478"/>
            <a:ext cx="11686661" cy="459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24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87" y="852487"/>
            <a:ext cx="1018222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82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87" y="852487"/>
            <a:ext cx="1018222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01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44" y="149696"/>
            <a:ext cx="7666467" cy="36402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346" y="3932902"/>
            <a:ext cx="6611251" cy="292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27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" y="842962"/>
            <a:ext cx="1004887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698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919" y="234679"/>
            <a:ext cx="9345312" cy="617770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60389" y="5469924"/>
            <a:ext cx="9155842" cy="1120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694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919" y="234679"/>
            <a:ext cx="9345312" cy="617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78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тип задач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352" y="1390939"/>
            <a:ext cx="6593657" cy="30422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52" y="4546329"/>
            <a:ext cx="7096879" cy="11804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243" y="1390940"/>
            <a:ext cx="5482164" cy="280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836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" y="595312"/>
            <a:ext cx="10048875" cy="56673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60389" y="5379308"/>
            <a:ext cx="9885406" cy="947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381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" y="595312"/>
            <a:ext cx="1004887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626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57" y="244561"/>
            <a:ext cx="1012507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815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956" y="299394"/>
            <a:ext cx="7981564" cy="535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919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" y="866775"/>
            <a:ext cx="10001250" cy="51244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09816" y="5535827"/>
            <a:ext cx="7463481" cy="766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0270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" y="866775"/>
            <a:ext cx="1000125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314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" y="452437"/>
            <a:ext cx="10144125" cy="59531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67481" y="5684108"/>
            <a:ext cx="9720649" cy="840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7551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" y="452437"/>
            <a:ext cx="10144125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253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83" y="156652"/>
            <a:ext cx="7512909" cy="65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258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73" y="149652"/>
            <a:ext cx="6236043" cy="54090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26" y="5717036"/>
            <a:ext cx="9686925" cy="8953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4929" y="4772668"/>
            <a:ext cx="123825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76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340" y="0"/>
            <a:ext cx="8793249" cy="57246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995" y="5837350"/>
            <a:ext cx="8189313" cy="102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289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485775"/>
            <a:ext cx="992505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695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766762"/>
            <a:ext cx="9982200" cy="53244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93341" y="5247503"/>
            <a:ext cx="9793759" cy="84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2751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766762"/>
            <a:ext cx="9982200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118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95400"/>
            <a:ext cx="9982200" cy="42672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69773" y="5000368"/>
            <a:ext cx="9917327" cy="659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7148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95400"/>
            <a:ext cx="9982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687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87" y="1042987"/>
            <a:ext cx="972502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70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33647"/>
          <a:stretch/>
        </p:blipFill>
        <p:spPr>
          <a:xfrm>
            <a:off x="1138237" y="1924050"/>
            <a:ext cx="9915525" cy="19971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34962" y="1820562"/>
            <a:ext cx="1243914" cy="510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21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37" y="1924050"/>
            <a:ext cx="991552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27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27081"/>
          <a:stretch/>
        </p:blipFill>
        <p:spPr>
          <a:xfrm>
            <a:off x="1128712" y="1762125"/>
            <a:ext cx="9934575" cy="243093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83243" y="1927654"/>
            <a:ext cx="1120346" cy="444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806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12" y="1762125"/>
            <a:ext cx="993457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05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36392"/>
          <a:stretch/>
        </p:blipFill>
        <p:spPr>
          <a:xfrm>
            <a:off x="990600" y="2195513"/>
            <a:ext cx="10210800" cy="15691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0292" y="2257168"/>
            <a:ext cx="1202724" cy="39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9321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18</Words>
  <Application>Microsoft Office PowerPoint</Application>
  <PresentationFormat>Широкоэкранный</PresentationFormat>
  <Paragraphs>6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Тема Office</vt:lpstr>
      <vt:lpstr>Проверка задач с развернутым ответом</vt:lpstr>
      <vt:lpstr>Качественные задачи</vt:lpstr>
      <vt:lpstr>1 тип задач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 тип задач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Расчетные 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Проверка задач с развернутым ответом</dc:title>
  <dc:creator>Учетная запись Майкрософт</dc:creator>
  <cp:lastModifiedBy>Учетная запись Майкрософт</cp:lastModifiedBy>
  <cp:revision>14</cp:revision>
  <dcterms:created xsi:type="dcterms:W3CDTF">2024-05-27T15:03:40Z</dcterms:created>
  <dcterms:modified xsi:type="dcterms:W3CDTF">2024-05-27T15:47:36Z</dcterms:modified>
</cp:coreProperties>
</file>