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AE86-E76B-40A9-B139-CC66ECAAE19C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67AB-7013-43A0-A51A-B3268CB2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5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AE86-E76B-40A9-B139-CC66ECAAE19C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67AB-7013-43A0-A51A-B3268CB2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1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AE86-E76B-40A9-B139-CC66ECAAE19C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67AB-7013-43A0-A51A-B3268CB2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AE86-E76B-40A9-B139-CC66ECAAE19C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67AB-7013-43A0-A51A-B3268CB2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1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AE86-E76B-40A9-B139-CC66ECAAE19C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67AB-7013-43A0-A51A-B3268CB2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AE86-E76B-40A9-B139-CC66ECAAE19C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67AB-7013-43A0-A51A-B3268CB2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5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AE86-E76B-40A9-B139-CC66ECAAE19C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67AB-7013-43A0-A51A-B3268CB2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5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AE86-E76B-40A9-B139-CC66ECAAE19C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67AB-7013-43A0-A51A-B3268CB2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3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AE86-E76B-40A9-B139-CC66ECAAE19C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67AB-7013-43A0-A51A-B3268CB2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1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AE86-E76B-40A9-B139-CC66ECAAE19C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67AB-7013-43A0-A51A-B3268CB2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6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AE86-E76B-40A9-B139-CC66ECAAE19C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67AB-7013-43A0-A51A-B3268CB2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2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AE86-E76B-40A9-B139-CC66ECAAE19C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67AB-7013-43A0-A51A-B3268CB22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Проверка экспериментальных задач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Подготовка к ОГЭ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91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2" y="170935"/>
            <a:ext cx="9934575" cy="3962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82" y="4404797"/>
            <a:ext cx="99155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56" y="579866"/>
            <a:ext cx="9315450" cy="409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23" y="989441"/>
            <a:ext cx="9705975" cy="3038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3730" y="510746"/>
            <a:ext cx="1178011" cy="478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56" y="579866"/>
            <a:ext cx="9315450" cy="409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23" y="989441"/>
            <a:ext cx="9705975" cy="3038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23" y="4356143"/>
            <a:ext cx="9639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0460"/>
          <a:stretch/>
        </p:blipFill>
        <p:spPr>
          <a:xfrm>
            <a:off x="838586" y="655938"/>
            <a:ext cx="9839325" cy="3454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0778" y="749643"/>
            <a:ext cx="1318054" cy="42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0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86" y="655938"/>
            <a:ext cx="98393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1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2341"/>
          <a:stretch/>
        </p:blipFill>
        <p:spPr>
          <a:xfrm>
            <a:off x="746683" y="619125"/>
            <a:ext cx="9858375" cy="34174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4876" y="619125"/>
            <a:ext cx="1359243" cy="460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3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83" y="619125"/>
            <a:ext cx="98583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8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7850"/>
          <a:stretch/>
        </p:blipFill>
        <p:spPr>
          <a:xfrm>
            <a:off x="1631092" y="200756"/>
            <a:ext cx="8947965" cy="52444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20995" y="255373"/>
            <a:ext cx="1219200" cy="403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7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092" y="200756"/>
            <a:ext cx="8947965" cy="63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552450"/>
            <a:ext cx="101441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1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30" y="1172433"/>
            <a:ext cx="8582025" cy="1104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121" y="2583848"/>
            <a:ext cx="95154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08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5250"/>
            <a:ext cx="7794930" cy="49133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466" y="5008605"/>
            <a:ext cx="7968821" cy="16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93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0235"/>
          <a:stretch/>
        </p:blipFill>
        <p:spPr>
          <a:xfrm>
            <a:off x="1495425" y="676275"/>
            <a:ext cx="9201150" cy="4941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7514" y="683741"/>
            <a:ext cx="1169772" cy="436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75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676275"/>
            <a:ext cx="92011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4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5143"/>
          <a:stretch/>
        </p:blipFill>
        <p:spPr>
          <a:xfrm>
            <a:off x="1133475" y="914400"/>
            <a:ext cx="9925050" cy="37646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1481" y="1079157"/>
            <a:ext cx="1202724" cy="461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63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914400"/>
            <a:ext cx="99250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53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7381"/>
          <a:stretch/>
        </p:blipFill>
        <p:spPr>
          <a:xfrm>
            <a:off x="1023937" y="1157287"/>
            <a:ext cx="10144125" cy="32993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0865" y="1351005"/>
            <a:ext cx="1194486" cy="486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95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157287"/>
            <a:ext cx="101441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61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8193"/>
          <a:stretch/>
        </p:blipFill>
        <p:spPr>
          <a:xfrm>
            <a:off x="1143000" y="1204912"/>
            <a:ext cx="9906000" cy="31940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6811" y="1268627"/>
            <a:ext cx="1375719" cy="469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80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04912"/>
            <a:ext cx="99060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44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9259"/>
          <a:stretch/>
        </p:blipFill>
        <p:spPr>
          <a:xfrm>
            <a:off x="1205170" y="1254598"/>
            <a:ext cx="10144125" cy="3391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3903" y="1254597"/>
            <a:ext cx="1334529" cy="442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5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6728"/>
            <a:ext cx="7278130" cy="3220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60" y="3674806"/>
            <a:ext cx="7492314" cy="25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3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328737"/>
            <a:ext cx="101441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43" y="340583"/>
            <a:ext cx="95916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0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27" y="816704"/>
            <a:ext cx="98488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0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23" y="88169"/>
            <a:ext cx="8739702" cy="42948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011" y="4465643"/>
            <a:ext cx="6944497" cy="21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3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64" y="1004244"/>
            <a:ext cx="9925050" cy="5162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3816" y="1004244"/>
            <a:ext cx="1161535" cy="544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9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05" y="526449"/>
            <a:ext cx="99250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2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2" y="170935"/>
            <a:ext cx="9934575" cy="3962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8400" y="170935"/>
            <a:ext cx="1202724" cy="446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96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</Words>
  <Application>Microsoft Office PowerPoint</Application>
  <PresentationFormat>Широкоэкранный</PresentationFormat>
  <Paragraphs>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Проверка экспериментальных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экспериментальных задач</dc:title>
  <dc:creator>Учетная запись Майкрософт</dc:creator>
  <cp:lastModifiedBy>Учетная запись Майкрософт</cp:lastModifiedBy>
  <cp:revision>11</cp:revision>
  <dcterms:created xsi:type="dcterms:W3CDTF">2024-05-27T14:13:34Z</dcterms:created>
  <dcterms:modified xsi:type="dcterms:W3CDTF">2024-05-27T15:00:01Z</dcterms:modified>
</cp:coreProperties>
</file>