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A8A3-8147-4997-8AD8-B54CCF7E643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A12-B5BD-4611-905C-11FAA51D0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21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A8A3-8147-4997-8AD8-B54CCF7E643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A12-B5BD-4611-905C-11FAA51D0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01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A8A3-8147-4997-8AD8-B54CCF7E643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A12-B5BD-4611-905C-11FAA51D0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02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A8A3-8147-4997-8AD8-B54CCF7E643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A12-B5BD-4611-905C-11FAA51D0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45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A8A3-8147-4997-8AD8-B54CCF7E643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A12-B5BD-4611-905C-11FAA51D0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67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A8A3-8147-4997-8AD8-B54CCF7E643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A12-B5BD-4611-905C-11FAA51D0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79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A8A3-8147-4997-8AD8-B54CCF7E643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A12-B5BD-4611-905C-11FAA51D0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18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A8A3-8147-4997-8AD8-B54CCF7E643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A12-B5BD-4611-905C-11FAA51D0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70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A8A3-8147-4997-8AD8-B54CCF7E643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A12-B5BD-4611-905C-11FAA51D0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25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A8A3-8147-4997-8AD8-B54CCF7E643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A12-B5BD-4611-905C-11FAA51D0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72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A8A3-8147-4997-8AD8-B54CCF7E643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A12-B5BD-4611-905C-11FAA51D0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83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5A8A3-8147-4997-8AD8-B54CCF7E6439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1CA12-B5BD-4611-905C-11FAA51D0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78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Занятие № 8 </a:t>
            </a:r>
            <a:br>
              <a:rPr lang="ru-RU" dirty="0" smtClean="0"/>
            </a:br>
            <a:r>
              <a:rPr lang="ru-RU" dirty="0" smtClean="0"/>
              <a:t>Размещения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69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786" y="1385173"/>
            <a:ext cx="10148558" cy="4967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70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149" y="1690688"/>
            <a:ext cx="11087702" cy="135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284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700" y="1496501"/>
            <a:ext cx="10856977" cy="7487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842" y="2867023"/>
            <a:ext cx="10795835" cy="9803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873" y="4092941"/>
            <a:ext cx="4390695" cy="155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7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092" y="1876794"/>
            <a:ext cx="10343053" cy="133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72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3151" y="2022169"/>
            <a:ext cx="10794749" cy="168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0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2255" y="1504848"/>
            <a:ext cx="11382624" cy="208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7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75" y="1536582"/>
            <a:ext cx="11079597" cy="16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00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№8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4954" y="1690688"/>
            <a:ext cx="10702106" cy="13512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244" y="3041964"/>
            <a:ext cx="8296888" cy="365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6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</Words>
  <Application>Microsoft Office PowerPoint</Application>
  <PresentationFormat>Широкоэкранный</PresentationFormat>
  <Paragraphs>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Занятие № 8  Размещения</vt:lpstr>
      <vt:lpstr>Повторение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 №8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№ 8  Размещения</dc:title>
  <dc:creator>user</dc:creator>
  <cp:lastModifiedBy>user</cp:lastModifiedBy>
  <cp:revision>3</cp:revision>
  <dcterms:created xsi:type="dcterms:W3CDTF">2022-11-16T09:27:22Z</dcterms:created>
  <dcterms:modified xsi:type="dcterms:W3CDTF">2022-11-16T09:41:24Z</dcterms:modified>
</cp:coreProperties>
</file>