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1447800"/>
          </a:xfrm>
        </p:spPr>
        <p:txBody>
          <a:bodyPr/>
          <a:lstStyle/>
          <a:p>
            <a:r>
              <a:rPr lang="en-US" dirty="0" smtClean="0"/>
              <a:t> C</a:t>
            </a:r>
            <a:r>
              <a:rPr lang="ru-RU" dirty="0" err="1" smtClean="0"/>
              <a:t>толыпинская</a:t>
            </a:r>
            <a:r>
              <a:rPr lang="ru-RU" dirty="0" smtClean="0"/>
              <a:t> аграрная реформа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История 10</a:t>
            </a:r>
            <a:endParaRPr lang="ru-RU" dirty="0"/>
          </a:p>
        </p:txBody>
      </p:sp>
      <p:sp>
        <p:nvSpPr>
          <p:cNvPr id="1026" name="AutoShape 2" descr="СТОЛЫПИН • Большая российская энциклопедия - электронная вер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емен\Desktop\32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599" y="152400"/>
            <a:ext cx="2612689" cy="3276600"/>
          </a:xfrm>
          <a:prstGeom prst="rect">
            <a:avLst/>
          </a:prstGeom>
          <a:noFill/>
        </p:spPr>
      </p:pic>
      <p:pic>
        <p:nvPicPr>
          <p:cNvPr id="1028" name="Picture 4" descr="C:\Users\Семен\Desktop\ar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1"/>
            <a:ext cx="4648200" cy="3278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аграрный вопрос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219200"/>
            <a:ext cx="5410200" cy="5181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Аграрный вопрос – это проблема помещичьего землевладения, отсутствия земли у крестьян.</a:t>
            </a:r>
          </a:p>
          <a:p>
            <a:pPr>
              <a:buNone/>
            </a:pPr>
            <a:r>
              <a:rPr lang="ru-RU" dirty="0" smtClean="0"/>
              <a:t> Требование земли было главным в Первой Русской революции.</a:t>
            </a:r>
            <a:endParaRPr lang="ru-RU" dirty="0"/>
          </a:p>
        </p:txBody>
      </p:sp>
      <p:pic>
        <p:nvPicPr>
          <p:cNvPr id="14338" name="Picture 2" descr="Наделы и повинности временнообязанных крестья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3124421" cy="4133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аграрный вопрос в первой и второй Государственных думах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800" dirty="0" smtClean="0"/>
              <a:t>Главным в работе первой Государственной Думы Российской Империи был земельный вопрос.  Первая дума работала  27 апреля – 8 июля 1906 года; вторя Дума -20 февраля – 3 июня 1907 года.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5362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43200"/>
            <a:ext cx="5943600" cy="3940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Столыпин и его реформа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3505200" cy="586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Основная суть </a:t>
            </a:r>
            <a:r>
              <a:rPr lang="ru-RU" dirty="0" err="1" smtClean="0"/>
              <a:t>столыпинской</a:t>
            </a:r>
            <a:r>
              <a:rPr lang="ru-RU" dirty="0" smtClean="0"/>
              <a:t> аграрной реформы заключалась в том, чтобы, </a:t>
            </a:r>
            <a:r>
              <a:rPr lang="ru-RU" b="1" dirty="0" smtClean="0"/>
              <a:t>отменив оставшиеся выкупные платежи, </a:t>
            </a:r>
            <a:r>
              <a:rPr lang="ru-RU" b="1" u="sng" dirty="0" smtClean="0"/>
              <a:t>дать возможность всем крестьянам право свободно выходить из общины и закреплять за собой надельную землю в наследуемую частную собственность</a:t>
            </a:r>
            <a:r>
              <a:rPr lang="ru-RU" u="sng" dirty="0" smtClean="0"/>
              <a:t>.</a:t>
            </a:r>
            <a:endParaRPr lang="ru-RU" u="sng" dirty="0"/>
          </a:p>
        </p:txBody>
      </p:sp>
      <p:pic>
        <p:nvPicPr>
          <p:cNvPr id="16386" name="Picture 2" descr="C:\Users\Семен\Desktop\a3d6ce184a9480d3695a760f4888be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914400"/>
            <a:ext cx="5278419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Отруб и хутор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305800" cy="2362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Крестьяне могли укрепить свой надел либо в отруб либо в хутор. Такая земля была вся в одном месте, не подлежала общинным переделам и передавалась по наследству.</a:t>
            </a:r>
            <a:endParaRPr lang="ru-RU" dirty="0"/>
          </a:p>
        </p:txBody>
      </p:sp>
      <p:pic>
        <p:nvPicPr>
          <p:cNvPr id="17410" name="Picture 2" descr="C:\Users\Семен\Desktop\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05200"/>
            <a:ext cx="6677025" cy="2895600"/>
          </a:xfrm>
          <a:prstGeom prst="rect">
            <a:avLst/>
          </a:prstGeom>
          <a:noFill/>
        </p:spPr>
      </p:pic>
      <p:pic>
        <p:nvPicPr>
          <p:cNvPr id="17411" name="Picture 3" descr="C:\Users\Семе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81400"/>
            <a:ext cx="4539712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Военно</a:t>
            </a:r>
            <a:r>
              <a:rPr lang="ru-RU" dirty="0" smtClean="0"/>
              <a:t>- полевые суды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41910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« Сначала – успокоение, потом- реформы»- говорил Столыпин. Он ввёл систему военно-полевых судов .</a:t>
            </a:r>
          </a:p>
          <a:p>
            <a:pPr>
              <a:buNone/>
            </a:pPr>
            <a:r>
              <a:rPr lang="ru-RU" sz="2400" b="1" dirty="0" smtClean="0"/>
              <a:t>институт военной судебной системы царской России, существовавший 8 месяцев в 1906–1907 гг.</a:t>
            </a:r>
            <a:r>
              <a:rPr lang="ru-RU" sz="2400" dirty="0" smtClean="0"/>
              <a:t> </a:t>
            </a:r>
            <a:r>
              <a:rPr lang="ru-RU" sz="2400" b="1" dirty="0" smtClean="0"/>
              <a:t>и предназначенный для ускоренных судебных репрессий гражданских лиц и военнослужащих</a:t>
            </a:r>
            <a:r>
              <a:rPr lang="ru-RU" sz="2400" dirty="0" smtClean="0"/>
              <a:t>. 19 августа (1 сентября) 1906 г. в период между 1-м и 2-м созывами Государственной думы.</a:t>
            </a:r>
            <a:endParaRPr lang="ru-RU" sz="2400" dirty="0"/>
          </a:p>
        </p:txBody>
      </p:sp>
      <p:pic>
        <p:nvPicPr>
          <p:cNvPr id="1026" name="Picture 2" descr="C:\Users\Семен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762000"/>
            <a:ext cx="4191000" cy="2895600"/>
          </a:xfrm>
          <a:prstGeom prst="rect">
            <a:avLst/>
          </a:prstGeom>
          <a:noFill/>
        </p:spPr>
      </p:pic>
      <p:pic>
        <p:nvPicPr>
          <p:cNvPr id="1027" name="Picture 3" descr="C:\Users\Семен\Desktop\stolypin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33800"/>
            <a:ext cx="4067175" cy="29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емен\Desktop\rezultaty-agrarnoy-reformy-stolypi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6705600"/>
          </a:xfrm>
          <a:prstGeom prst="rect">
            <a:avLst/>
          </a:prstGeom>
          <a:noFill/>
        </p:spPr>
      </p:pic>
      <p:pic>
        <p:nvPicPr>
          <p:cNvPr id="18435" name="Picture 3" descr="C:\Users\Семен\Desktop\img_user_file_5429483cef088_0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147</Words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 Cтолыпинская аграрная реформа </vt:lpstr>
      <vt:lpstr> аграрный вопрос в России</vt:lpstr>
      <vt:lpstr> аграрный вопрос в первой и второй Государственных думах</vt:lpstr>
      <vt:lpstr> Столыпин и его реформа</vt:lpstr>
      <vt:lpstr> Отруб и хутор</vt:lpstr>
      <vt:lpstr>Военно- полевые суды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Cтолыпинская аграрная реформа </dc:title>
  <dc:creator>Семен</dc:creator>
  <cp:lastModifiedBy>Семен</cp:lastModifiedBy>
  <cp:revision>4</cp:revision>
  <dcterms:created xsi:type="dcterms:W3CDTF">2022-09-29T03:46:58Z</dcterms:created>
  <dcterms:modified xsi:type="dcterms:W3CDTF">2022-09-29T04:25:59Z</dcterms:modified>
</cp:coreProperties>
</file>