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0" r:id="rId4"/>
    <p:sldId id="266" r:id="rId5"/>
    <p:sldId id="271" r:id="rId6"/>
    <p:sldId id="273" r:id="rId7"/>
    <p:sldId id="268" r:id="rId8"/>
    <p:sldId id="272" r:id="rId9"/>
    <p:sldId id="267" r:id="rId10"/>
    <p:sldId id="274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C1EF2-99E0-4216-B621-0903C7B2E0A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B72C9D-CAC6-4202-8C14-FD9012242B76}">
      <dgm:prSet phldrT="[Текст]" custT="1"/>
      <dgm:spPr/>
      <dgm:t>
        <a:bodyPr/>
        <a:lstStyle/>
        <a:p>
          <a:r>
            <a:rPr lang="ru-RU" sz="2800" b="1" dirty="0" smtClean="0"/>
            <a:t>Техническая информация </a:t>
          </a:r>
          <a:r>
            <a:rPr lang="ru-RU" sz="2800" dirty="0" smtClean="0"/>
            <a:t>или </a:t>
          </a:r>
          <a:r>
            <a:rPr lang="ru-RU" sz="2800" b="1" dirty="0" smtClean="0"/>
            <a:t>технические характеристики</a:t>
          </a:r>
          <a:r>
            <a:rPr lang="ru-RU" sz="2800" dirty="0" smtClean="0"/>
            <a:t>, это та информация, по которой мы оцениваем объект</a:t>
          </a:r>
          <a:r>
            <a:rPr lang="ru-RU" sz="2800" b="1" dirty="0" smtClean="0"/>
            <a:t>.</a:t>
          </a:r>
          <a:endParaRPr lang="ru-RU" sz="2800" dirty="0"/>
        </a:p>
      </dgm:t>
    </dgm:pt>
    <dgm:pt modelId="{AB428912-E6EA-4985-9559-359578DDEF1F}" type="parTrans" cxnId="{FA207C89-EDE0-4DAF-9A59-0C42AC16C28C}">
      <dgm:prSet/>
      <dgm:spPr/>
      <dgm:t>
        <a:bodyPr/>
        <a:lstStyle/>
        <a:p>
          <a:endParaRPr lang="ru-RU"/>
        </a:p>
      </dgm:t>
    </dgm:pt>
    <dgm:pt modelId="{B91159F2-B33F-44D1-AB75-0E8177F4E4D5}" type="sibTrans" cxnId="{FA207C89-EDE0-4DAF-9A59-0C42AC16C28C}">
      <dgm:prSet/>
      <dgm:spPr/>
      <dgm:t>
        <a:bodyPr/>
        <a:lstStyle/>
        <a:p>
          <a:endParaRPr lang="ru-RU"/>
        </a:p>
      </dgm:t>
    </dgm:pt>
    <dgm:pt modelId="{71BFC3AF-1714-4086-9253-28BB986BAF88}">
      <dgm:prSet phldrT="[Текст]"/>
      <dgm:spPr/>
      <dgm:t>
        <a:bodyPr/>
        <a:lstStyle/>
        <a:p>
          <a:r>
            <a:rPr lang="ru-RU" b="1" dirty="0" smtClean="0"/>
            <a:t>Техническая</a:t>
          </a:r>
          <a:r>
            <a:rPr lang="ru-RU" dirty="0" smtClean="0"/>
            <a:t> </a:t>
          </a:r>
          <a:r>
            <a:rPr lang="ru-RU" b="1" dirty="0" smtClean="0"/>
            <a:t>характеристика</a:t>
          </a:r>
          <a:r>
            <a:rPr lang="ru-RU" dirty="0" smtClean="0"/>
            <a:t> составляется на какое-либо изделие для общего ознакомления с этим изделием, а также для знания его </a:t>
          </a:r>
          <a:r>
            <a:rPr lang="ru-RU" b="1" dirty="0" smtClean="0"/>
            <a:t>технических</a:t>
          </a:r>
          <a:r>
            <a:rPr lang="ru-RU" dirty="0" smtClean="0"/>
            <a:t> возможностей и применения его в повседневной жизни, и для правильной эксплуатации этого изделия</a:t>
          </a:r>
          <a:endParaRPr lang="ru-RU" dirty="0"/>
        </a:p>
      </dgm:t>
    </dgm:pt>
    <dgm:pt modelId="{9AB0B1C6-7B69-4C28-924D-BE6A14902861}" type="parTrans" cxnId="{993D013A-96F3-46D0-A766-3286014FFABE}">
      <dgm:prSet/>
      <dgm:spPr/>
      <dgm:t>
        <a:bodyPr/>
        <a:lstStyle/>
        <a:p>
          <a:endParaRPr lang="ru-RU"/>
        </a:p>
      </dgm:t>
    </dgm:pt>
    <dgm:pt modelId="{EB5671C0-9127-466A-A31C-D11B7B72E78E}" type="sibTrans" cxnId="{993D013A-96F3-46D0-A766-3286014FFABE}">
      <dgm:prSet/>
      <dgm:spPr/>
      <dgm:t>
        <a:bodyPr/>
        <a:lstStyle/>
        <a:p>
          <a:endParaRPr lang="ru-RU"/>
        </a:p>
      </dgm:t>
    </dgm:pt>
    <dgm:pt modelId="{459D316A-16F6-4356-8B61-7DACFC18FCB1}" type="pres">
      <dgm:prSet presAssocID="{0AEC1EF2-99E0-4216-B621-0903C7B2E0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5D40F-0FE0-46F5-ABBA-929A4DEBC46A}" type="pres">
      <dgm:prSet presAssocID="{EEB72C9D-CAC6-4202-8C14-FD9012242B76}" presName="comp" presStyleCnt="0"/>
      <dgm:spPr/>
      <dgm:t>
        <a:bodyPr/>
        <a:lstStyle/>
        <a:p>
          <a:endParaRPr lang="ru-RU"/>
        </a:p>
      </dgm:t>
    </dgm:pt>
    <dgm:pt modelId="{A6A2582D-98A2-42EC-B1DB-421C0E66AEB0}" type="pres">
      <dgm:prSet presAssocID="{EEB72C9D-CAC6-4202-8C14-FD9012242B76}" presName="box" presStyleLbl="node1" presStyleIdx="0" presStyleCnt="2"/>
      <dgm:spPr/>
      <dgm:t>
        <a:bodyPr/>
        <a:lstStyle/>
        <a:p>
          <a:endParaRPr lang="ru-RU"/>
        </a:p>
      </dgm:t>
    </dgm:pt>
    <dgm:pt modelId="{1F0EC4BE-E56E-4AAE-89DB-3682B21BF7B0}" type="pres">
      <dgm:prSet presAssocID="{EEB72C9D-CAC6-4202-8C14-FD9012242B76}" presName="img" presStyleLbl="fgImgPlace1" presStyleIdx="0" presStyleCnt="2" custFlipVert="0" custScaleX="2941" custScaleY="2626" custLinFactX="128687" custLinFactY="-19924" custLinFactNeighborX="2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AD6554-1A9E-4AD7-8C4C-4B522CDB3EF8}" type="pres">
      <dgm:prSet presAssocID="{EEB72C9D-CAC6-4202-8C14-FD9012242B7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A7C17-E579-4F1E-9558-79B9EDD54018}" type="pres">
      <dgm:prSet presAssocID="{B91159F2-B33F-44D1-AB75-0E8177F4E4D5}" presName="spacer" presStyleCnt="0"/>
      <dgm:spPr/>
      <dgm:t>
        <a:bodyPr/>
        <a:lstStyle/>
        <a:p>
          <a:endParaRPr lang="ru-RU"/>
        </a:p>
      </dgm:t>
    </dgm:pt>
    <dgm:pt modelId="{6F1FF6FD-722F-4400-B24D-C8E131E6076C}" type="pres">
      <dgm:prSet presAssocID="{71BFC3AF-1714-4086-9253-28BB986BAF88}" presName="comp" presStyleCnt="0"/>
      <dgm:spPr/>
      <dgm:t>
        <a:bodyPr/>
        <a:lstStyle/>
        <a:p>
          <a:endParaRPr lang="ru-RU"/>
        </a:p>
      </dgm:t>
    </dgm:pt>
    <dgm:pt modelId="{C7C56101-4876-4232-9B96-4D3F4CAE1198}" type="pres">
      <dgm:prSet presAssocID="{71BFC3AF-1714-4086-9253-28BB986BAF88}" presName="box" presStyleLbl="node1" presStyleIdx="1" presStyleCnt="2"/>
      <dgm:spPr/>
      <dgm:t>
        <a:bodyPr/>
        <a:lstStyle/>
        <a:p>
          <a:endParaRPr lang="ru-RU"/>
        </a:p>
      </dgm:t>
    </dgm:pt>
    <dgm:pt modelId="{51211492-3676-407D-AD95-44B78F7F2393}" type="pres">
      <dgm:prSet presAssocID="{71BFC3AF-1714-4086-9253-28BB986BAF88}" presName="img" presStyleLbl="fgImgPlace1" presStyleIdx="1" presStyleCnt="2" custScaleX="76026" custScaleY="75188" custLinFactNeighborX="-3780" custLinFactNeighborY="-31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681D5F-1D29-474B-9258-F1BCA57DD092}" type="pres">
      <dgm:prSet presAssocID="{71BFC3AF-1714-4086-9253-28BB986BAF8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D013A-96F3-46D0-A766-3286014FFABE}" srcId="{0AEC1EF2-99E0-4216-B621-0903C7B2E0A8}" destId="{71BFC3AF-1714-4086-9253-28BB986BAF88}" srcOrd="1" destOrd="0" parTransId="{9AB0B1C6-7B69-4C28-924D-BE6A14902861}" sibTransId="{EB5671C0-9127-466A-A31C-D11B7B72E78E}"/>
    <dgm:cxn modelId="{FA207C89-EDE0-4DAF-9A59-0C42AC16C28C}" srcId="{0AEC1EF2-99E0-4216-B621-0903C7B2E0A8}" destId="{EEB72C9D-CAC6-4202-8C14-FD9012242B76}" srcOrd="0" destOrd="0" parTransId="{AB428912-E6EA-4985-9559-359578DDEF1F}" sibTransId="{B91159F2-B33F-44D1-AB75-0E8177F4E4D5}"/>
    <dgm:cxn modelId="{62520340-8C94-4362-A76D-DB864A98A04D}" type="presOf" srcId="{0AEC1EF2-99E0-4216-B621-0903C7B2E0A8}" destId="{459D316A-16F6-4356-8B61-7DACFC18FCB1}" srcOrd="0" destOrd="0" presId="urn:microsoft.com/office/officeart/2005/8/layout/vList4#1"/>
    <dgm:cxn modelId="{C66C3AA9-3919-4C49-90BF-C7EBA693B51F}" type="presOf" srcId="{EEB72C9D-CAC6-4202-8C14-FD9012242B76}" destId="{A6A2582D-98A2-42EC-B1DB-421C0E66AEB0}" srcOrd="0" destOrd="0" presId="urn:microsoft.com/office/officeart/2005/8/layout/vList4#1"/>
    <dgm:cxn modelId="{7F35D41E-F1F4-4114-BF5F-428AB6D5BE14}" type="presOf" srcId="{EEB72C9D-CAC6-4202-8C14-FD9012242B76}" destId="{E9AD6554-1A9E-4AD7-8C4C-4B522CDB3EF8}" srcOrd="1" destOrd="0" presId="urn:microsoft.com/office/officeart/2005/8/layout/vList4#1"/>
    <dgm:cxn modelId="{CC50FBD6-DF55-42CE-8CA8-F51121729046}" type="presOf" srcId="{71BFC3AF-1714-4086-9253-28BB986BAF88}" destId="{CD681D5F-1D29-474B-9258-F1BCA57DD092}" srcOrd="1" destOrd="0" presId="urn:microsoft.com/office/officeart/2005/8/layout/vList4#1"/>
    <dgm:cxn modelId="{13319C03-1B03-42DC-A3DD-3C32245FD399}" type="presOf" srcId="{71BFC3AF-1714-4086-9253-28BB986BAF88}" destId="{C7C56101-4876-4232-9B96-4D3F4CAE1198}" srcOrd="0" destOrd="0" presId="urn:microsoft.com/office/officeart/2005/8/layout/vList4#1"/>
    <dgm:cxn modelId="{2D1681A0-B75E-4533-8E3C-8B0DB9A9C73E}" type="presParOf" srcId="{459D316A-16F6-4356-8B61-7DACFC18FCB1}" destId="{4135D40F-0FE0-46F5-ABBA-929A4DEBC46A}" srcOrd="0" destOrd="0" presId="urn:microsoft.com/office/officeart/2005/8/layout/vList4#1"/>
    <dgm:cxn modelId="{D09832D2-072C-4916-B789-D7902A87EB81}" type="presParOf" srcId="{4135D40F-0FE0-46F5-ABBA-929A4DEBC46A}" destId="{A6A2582D-98A2-42EC-B1DB-421C0E66AEB0}" srcOrd="0" destOrd="0" presId="urn:microsoft.com/office/officeart/2005/8/layout/vList4#1"/>
    <dgm:cxn modelId="{A4D22728-D654-42AF-B0F6-D05C3D976B69}" type="presParOf" srcId="{4135D40F-0FE0-46F5-ABBA-929A4DEBC46A}" destId="{1F0EC4BE-E56E-4AAE-89DB-3682B21BF7B0}" srcOrd="1" destOrd="0" presId="urn:microsoft.com/office/officeart/2005/8/layout/vList4#1"/>
    <dgm:cxn modelId="{19B59421-05CD-4381-993B-94986FD1A642}" type="presParOf" srcId="{4135D40F-0FE0-46F5-ABBA-929A4DEBC46A}" destId="{E9AD6554-1A9E-4AD7-8C4C-4B522CDB3EF8}" srcOrd="2" destOrd="0" presId="urn:microsoft.com/office/officeart/2005/8/layout/vList4#1"/>
    <dgm:cxn modelId="{FC6DACCF-8797-4CFD-8905-2E761463A552}" type="presParOf" srcId="{459D316A-16F6-4356-8B61-7DACFC18FCB1}" destId="{991A7C17-E579-4F1E-9558-79B9EDD54018}" srcOrd="1" destOrd="0" presId="urn:microsoft.com/office/officeart/2005/8/layout/vList4#1"/>
    <dgm:cxn modelId="{541542F5-A4FB-4D49-9782-8AE7D31AB0AB}" type="presParOf" srcId="{459D316A-16F6-4356-8B61-7DACFC18FCB1}" destId="{6F1FF6FD-722F-4400-B24D-C8E131E6076C}" srcOrd="2" destOrd="0" presId="urn:microsoft.com/office/officeart/2005/8/layout/vList4#1"/>
    <dgm:cxn modelId="{96106299-04BD-4A3A-994A-40D6C9D1FF22}" type="presParOf" srcId="{6F1FF6FD-722F-4400-B24D-C8E131E6076C}" destId="{C7C56101-4876-4232-9B96-4D3F4CAE1198}" srcOrd="0" destOrd="0" presId="urn:microsoft.com/office/officeart/2005/8/layout/vList4#1"/>
    <dgm:cxn modelId="{F7C873F9-7BCB-4B95-9198-F10630AF18BE}" type="presParOf" srcId="{6F1FF6FD-722F-4400-B24D-C8E131E6076C}" destId="{51211492-3676-407D-AD95-44B78F7F2393}" srcOrd="1" destOrd="0" presId="urn:microsoft.com/office/officeart/2005/8/layout/vList4#1"/>
    <dgm:cxn modelId="{B282F976-4FEB-4B8B-B8E3-A2B255FF0F1D}" type="presParOf" srcId="{6F1FF6FD-722F-4400-B24D-C8E131E6076C}" destId="{CD681D5F-1D29-474B-9258-F1BCA57DD09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C1EF2-99E0-4216-B621-0903C7B2E0A8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B72C9D-CAC6-4202-8C14-FD9012242B76}">
      <dgm:prSet phldrT="[Текст]" custT="1"/>
      <dgm:spPr/>
      <dgm:t>
        <a:bodyPr/>
        <a:lstStyle/>
        <a:p>
          <a:r>
            <a:rPr lang="ru-RU" sz="2400" dirty="0" smtClean="0"/>
            <a:t>Технологическая информация - документ, содержащий правила, указания или </a:t>
          </a:r>
          <a:r>
            <a:rPr lang="ru-RU" sz="2400" b="1" dirty="0" smtClean="0"/>
            <a:t>руководства</a:t>
          </a:r>
          <a:r>
            <a:rPr lang="ru-RU" sz="2400" dirty="0" smtClean="0"/>
            <a:t>, устанавливающие порядок и способ выполнения или осуществления чего-либо.</a:t>
          </a:r>
          <a:endParaRPr lang="ru-RU" sz="2400" dirty="0"/>
        </a:p>
      </dgm:t>
    </dgm:pt>
    <dgm:pt modelId="{AB428912-E6EA-4985-9559-359578DDEF1F}" type="parTrans" cxnId="{FA207C89-EDE0-4DAF-9A59-0C42AC16C28C}">
      <dgm:prSet/>
      <dgm:spPr/>
      <dgm:t>
        <a:bodyPr/>
        <a:lstStyle/>
        <a:p>
          <a:endParaRPr lang="ru-RU"/>
        </a:p>
      </dgm:t>
    </dgm:pt>
    <dgm:pt modelId="{B91159F2-B33F-44D1-AB75-0E8177F4E4D5}" type="sibTrans" cxnId="{FA207C89-EDE0-4DAF-9A59-0C42AC16C28C}">
      <dgm:prSet/>
      <dgm:spPr/>
      <dgm:t>
        <a:bodyPr/>
        <a:lstStyle/>
        <a:p>
          <a:endParaRPr lang="ru-RU"/>
        </a:p>
      </dgm:t>
    </dgm:pt>
    <dgm:pt modelId="{71BFC3AF-1714-4086-9253-28BB986BAF88}">
      <dgm:prSet phldrT="[Текст]"/>
      <dgm:spPr/>
      <dgm:t>
        <a:bodyPr/>
        <a:lstStyle/>
        <a:p>
          <a:r>
            <a:rPr lang="ru-RU" dirty="0" smtClean="0"/>
            <a:t>Технологическая информация - это описание</a:t>
          </a:r>
          <a:r>
            <a:rPr lang="en-US" dirty="0" smtClean="0"/>
            <a:t> </a:t>
          </a:r>
          <a:r>
            <a:rPr lang="ru-RU" dirty="0" smtClean="0"/>
            <a:t>процесса изготовления или инструкция пользования</a:t>
          </a:r>
          <a:endParaRPr lang="ru-RU" dirty="0"/>
        </a:p>
      </dgm:t>
    </dgm:pt>
    <dgm:pt modelId="{9AB0B1C6-7B69-4C28-924D-BE6A14902861}" type="parTrans" cxnId="{993D013A-96F3-46D0-A766-3286014FFABE}">
      <dgm:prSet/>
      <dgm:spPr/>
      <dgm:t>
        <a:bodyPr/>
        <a:lstStyle/>
        <a:p>
          <a:endParaRPr lang="ru-RU"/>
        </a:p>
      </dgm:t>
    </dgm:pt>
    <dgm:pt modelId="{EB5671C0-9127-466A-A31C-D11B7B72E78E}" type="sibTrans" cxnId="{993D013A-96F3-46D0-A766-3286014FFABE}">
      <dgm:prSet/>
      <dgm:spPr/>
      <dgm:t>
        <a:bodyPr/>
        <a:lstStyle/>
        <a:p>
          <a:endParaRPr lang="ru-RU"/>
        </a:p>
      </dgm:t>
    </dgm:pt>
    <dgm:pt modelId="{459D316A-16F6-4356-8B61-7DACFC18FCB1}" type="pres">
      <dgm:prSet presAssocID="{0AEC1EF2-99E0-4216-B621-0903C7B2E0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5D40F-0FE0-46F5-ABBA-929A4DEBC46A}" type="pres">
      <dgm:prSet presAssocID="{EEB72C9D-CAC6-4202-8C14-FD9012242B76}" presName="comp" presStyleCnt="0"/>
      <dgm:spPr/>
    </dgm:pt>
    <dgm:pt modelId="{A6A2582D-98A2-42EC-B1DB-421C0E66AEB0}" type="pres">
      <dgm:prSet presAssocID="{EEB72C9D-CAC6-4202-8C14-FD9012242B76}" presName="box" presStyleLbl="node1" presStyleIdx="0" presStyleCnt="2"/>
      <dgm:spPr/>
      <dgm:t>
        <a:bodyPr/>
        <a:lstStyle/>
        <a:p>
          <a:endParaRPr lang="ru-RU"/>
        </a:p>
      </dgm:t>
    </dgm:pt>
    <dgm:pt modelId="{1F0EC4BE-E56E-4AAE-89DB-3682B21BF7B0}" type="pres">
      <dgm:prSet presAssocID="{EEB72C9D-CAC6-4202-8C14-FD9012242B76}" presName="img" presStyleLbl="fgImgPlace1" presStyleIdx="0" presStyleCnt="2" custScaleX="83176" custScaleY="793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AD6554-1A9E-4AD7-8C4C-4B522CDB3EF8}" type="pres">
      <dgm:prSet presAssocID="{EEB72C9D-CAC6-4202-8C14-FD9012242B7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A7C17-E579-4F1E-9558-79B9EDD54018}" type="pres">
      <dgm:prSet presAssocID="{B91159F2-B33F-44D1-AB75-0E8177F4E4D5}" presName="spacer" presStyleCnt="0"/>
      <dgm:spPr/>
    </dgm:pt>
    <dgm:pt modelId="{6F1FF6FD-722F-4400-B24D-C8E131E6076C}" type="pres">
      <dgm:prSet presAssocID="{71BFC3AF-1714-4086-9253-28BB986BAF88}" presName="comp" presStyleCnt="0"/>
      <dgm:spPr/>
    </dgm:pt>
    <dgm:pt modelId="{C7C56101-4876-4232-9B96-4D3F4CAE1198}" type="pres">
      <dgm:prSet presAssocID="{71BFC3AF-1714-4086-9253-28BB986BAF88}" presName="box" presStyleLbl="node1" presStyleIdx="1" presStyleCnt="2"/>
      <dgm:spPr/>
      <dgm:t>
        <a:bodyPr/>
        <a:lstStyle/>
        <a:p>
          <a:endParaRPr lang="ru-RU"/>
        </a:p>
      </dgm:t>
    </dgm:pt>
    <dgm:pt modelId="{51211492-3676-407D-AD95-44B78F7F2393}" type="pres">
      <dgm:prSet presAssocID="{71BFC3AF-1714-4086-9253-28BB986BAF88}" presName="img" presStyleLbl="fgImgPlace1" presStyleIdx="1" presStyleCnt="2" custFlipVert="1" custFlipHor="1" custScaleX="2941" custScaleY="2626" custLinFactX="171435" custLinFactNeighborX="200000" custLinFactNeighborY="-824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681D5F-1D29-474B-9258-F1BCA57DD092}" type="pres">
      <dgm:prSet presAssocID="{71BFC3AF-1714-4086-9253-28BB986BAF8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7500C-6BB0-4C32-B15F-905D859FBF53}" type="presOf" srcId="{0AEC1EF2-99E0-4216-B621-0903C7B2E0A8}" destId="{459D316A-16F6-4356-8B61-7DACFC18FCB1}" srcOrd="0" destOrd="0" presId="urn:microsoft.com/office/officeart/2005/8/layout/vList4#2"/>
    <dgm:cxn modelId="{993D013A-96F3-46D0-A766-3286014FFABE}" srcId="{0AEC1EF2-99E0-4216-B621-0903C7B2E0A8}" destId="{71BFC3AF-1714-4086-9253-28BB986BAF88}" srcOrd="1" destOrd="0" parTransId="{9AB0B1C6-7B69-4C28-924D-BE6A14902861}" sibTransId="{EB5671C0-9127-466A-A31C-D11B7B72E78E}"/>
    <dgm:cxn modelId="{FA207C89-EDE0-4DAF-9A59-0C42AC16C28C}" srcId="{0AEC1EF2-99E0-4216-B621-0903C7B2E0A8}" destId="{EEB72C9D-CAC6-4202-8C14-FD9012242B76}" srcOrd="0" destOrd="0" parTransId="{AB428912-E6EA-4985-9559-359578DDEF1F}" sibTransId="{B91159F2-B33F-44D1-AB75-0E8177F4E4D5}"/>
    <dgm:cxn modelId="{F0AFC961-C099-4864-929D-3C7E6CCD8CBA}" type="presOf" srcId="{71BFC3AF-1714-4086-9253-28BB986BAF88}" destId="{C7C56101-4876-4232-9B96-4D3F4CAE1198}" srcOrd="0" destOrd="0" presId="urn:microsoft.com/office/officeart/2005/8/layout/vList4#2"/>
    <dgm:cxn modelId="{47F8B651-77F5-4759-A286-F302EBD7722E}" type="presOf" srcId="{71BFC3AF-1714-4086-9253-28BB986BAF88}" destId="{CD681D5F-1D29-474B-9258-F1BCA57DD092}" srcOrd="1" destOrd="0" presId="urn:microsoft.com/office/officeart/2005/8/layout/vList4#2"/>
    <dgm:cxn modelId="{271AE050-91BB-4D46-8EEC-84DB64351F51}" type="presOf" srcId="{EEB72C9D-CAC6-4202-8C14-FD9012242B76}" destId="{A6A2582D-98A2-42EC-B1DB-421C0E66AEB0}" srcOrd="0" destOrd="0" presId="urn:microsoft.com/office/officeart/2005/8/layout/vList4#2"/>
    <dgm:cxn modelId="{EFEA7B0D-C9D4-4A2D-AD74-D1F6C93C1261}" type="presOf" srcId="{EEB72C9D-CAC6-4202-8C14-FD9012242B76}" destId="{E9AD6554-1A9E-4AD7-8C4C-4B522CDB3EF8}" srcOrd="1" destOrd="0" presId="urn:microsoft.com/office/officeart/2005/8/layout/vList4#2"/>
    <dgm:cxn modelId="{1C4F0511-0999-44C9-BC28-5A69AD98DDDA}" type="presParOf" srcId="{459D316A-16F6-4356-8B61-7DACFC18FCB1}" destId="{4135D40F-0FE0-46F5-ABBA-929A4DEBC46A}" srcOrd="0" destOrd="0" presId="urn:microsoft.com/office/officeart/2005/8/layout/vList4#2"/>
    <dgm:cxn modelId="{D40F9113-0F18-4154-8205-6B7D29C17B05}" type="presParOf" srcId="{4135D40F-0FE0-46F5-ABBA-929A4DEBC46A}" destId="{A6A2582D-98A2-42EC-B1DB-421C0E66AEB0}" srcOrd="0" destOrd="0" presId="urn:microsoft.com/office/officeart/2005/8/layout/vList4#2"/>
    <dgm:cxn modelId="{6A8666A8-9CED-41E4-B3C4-EBF999F8F422}" type="presParOf" srcId="{4135D40F-0FE0-46F5-ABBA-929A4DEBC46A}" destId="{1F0EC4BE-E56E-4AAE-89DB-3682B21BF7B0}" srcOrd="1" destOrd="0" presId="urn:microsoft.com/office/officeart/2005/8/layout/vList4#2"/>
    <dgm:cxn modelId="{62900BB0-B3A8-4E34-98D8-388F0567666C}" type="presParOf" srcId="{4135D40F-0FE0-46F5-ABBA-929A4DEBC46A}" destId="{E9AD6554-1A9E-4AD7-8C4C-4B522CDB3EF8}" srcOrd="2" destOrd="0" presId="urn:microsoft.com/office/officeart/2005/8/layout/vList4#2"/>
    <dgm:cxn modelId="{5B1336E4-8F9C-43EA-B9EB-3F6AEA84A088}" type="presParOf" srcId="{459D316A-16F6-4356-8B61-7DACFC18FCB1}" destId="{991A7C17-E579-4F1E-9558-79B9EDD54018}" srcOrd="1" destOrd="0" presId="urn:microsoft.com/office/officeart/2005/8/layout/vList4#2"/>
    <dgm:cxn modelId="{44D3937F-28D1-4618-9B60-FCCF79A10253}" type="presParOf" srcId="{459D316A-16F6-4356-8B61-7DACFC18FCB1}" destId="{6F1FF6FD-722F-4400-B24D-C8E131E6076C}" srcOrd="2" destOrd="0" presId="urn:microsoft.com/office/officeart/2005/8/layout/vList4#2"/>
    <dgm:cxn modelId="{BDD7747C-6F4A-4CBA-ADEC-E59486929DD6}" type="presParOf" srcId="{6F1FF6FD-722F-4400-B24D-C8E131E6076C}" destId="{C7C56101-4876-4232-9B96-4D3F4CAE1198}" srcOrd="0" destOrd="0" presId="urn:microsoft.com/office/officeart/2005/8/layout/vList4#2"/>
    <dgm:cxn modelId="{BBFB6A70-EB47-474E-B21F-B402E8413590}" type="presParOf" srcId="{6F1FF6FD-722F-4400-B24D-C8E131E6076C}" destId="{51211492-3676-407D-AD95-44B78F7F2393}" srcOrd="1" destOrd="0" presId="urn:microsoft.com/office/officeart/2005/8/layout/vList4#2"/>
    <dgm:cxn modelId="{B6DC7732-7DA8-4144-B5D4-4BD49BE427EB}" type="presParOf" srcId="{6F1FF6FD-722F-4400-B24D-C8E131E6076C}" destId="{CD681D5F-1D29-474B-9258-F1BCA57DD09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23F1C-059E-43A1-82EA-2FFBB8079B4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77755-B1E5-4B7A-B209-156BC3C9E22C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8D7CFB81-7247-4011-B2DD-C877AEBDC279}" type="parTrans" cxnId="{04CD4806-2035-41B9-B6F4-91E99051FD62}">
      <dgm:prSet/>
      <dgm:spPr/>
      <dgm:t>
        <a:bodyPr/>
        <a:lstStyle/>
        <a:p>
          <a:endParaRPr lang="ru-RU"/>
        </a:p>
      </dgm:t>
    </dgm:pt>
    <dgm:pt modelId="{5AB41D24-F43E-433A-A2C4-A7710DD2FB92}" type="sibTrans" cxnId="{04CD4806-2035-41B9-B6F4-91E99051FD62}">
      <dgm:prSet/>
      <dgm:spPr/>
      <dgm:t>
        <a:bodyPr/>
        <a:lstStyle/>
        <a:p>
          <a:endParaRPr lang="ru-RU"/>
        </a:p>
      </dgm:t>
    </dgm:pt>
    <dgm:pt modelId="{9A70A056-44A8-49A9-B37A-62C9DBA7CE3C}">
      <dgm:prSet phldrT="[Текст]"/>
      <dgm:spPr/>
      <dgm:t>
        <a:bodyPr/>
        <a:lstStyle/>
        <a:p>
          <a:r>
            <a:rPr lang="ru-RU" dirty="0" smtClean="0"/>
            <a:t>Схематично нарисовать щётку в тетради</a:t>
          </a:r>
          <a:endParaRPr lang="ru-RU" dirty="0"/>
        </a:p>
      </dgm:t>
    </dgm:pt>
    <dgm:pt modelId="{0AC721E0-BDB5-49C3-B55A-0AD32B4C25B7}" type="parTrans" cxnId="{A6E326A8-54B2-4078-89B4-B703B15EF78A}">
      <dgm:prSet/>
      <dgm:spPr/>
      <dgm:t>
        <a:bodyPr/>
        <a:lstStyle/>
        <a:p>
          <a:endParaRPr lang="ru-RU"/>
        </a:p>
      </dgm:t>
    </dgm:pt>
    <dgm:pt modelId="{BFEB21A2-46D2-4753-8AF9-B62494F73B3F}" type="sibTrans" cxnId="{A6E326A8-54B2-4078-89B4-B703B15EF78A}">
      <dgm:prSet/>
      <dgm:spPr/>
      <dgm:t>
        <a:bodyPr/>
        <a:lstStyle/>
        <a:p>
          <a:endParaRPr lang="ru-RU"/>
        </a:p>
      </dgm:t>
    </dgm:pt>
    <dgm:pt modelId="{D7B59C2E-A56C-4795-921E-9D0D2AA11375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0940F644-6957-4DD6-8883-319E10AEEDB2}" type="parTrans" cxnId="{3797DA2F-06C8-4160-B4BB-6C0447D2CC5B}">
      <dgm:prSet/>
      <dgm:spPr/>
      <dgm:t>
        <a:bodyPr/>
        <a:lstStyle/>
        <a:p>
          <a:endParaRPr lang="ru-RU"/>
        </a:p>
      </dgm:t>
    </dgm:pt>
    <dgm:pt modelId="{2291C5FC-F515-4208-BD98-F86ED1AD735B}" type="sibTrans" cxnId="{3797DA2F-06C8-4160-B4BB-6C0447D2CC5B}">
      <dgm:prSet/>
      <dgm:spPr/>
      <dgm:t>
        <a:bodyPr/>
        <a:lstStyle/>
        <a:p>
          <a:endParaRPr lang="ru-RU"/>
        </a:p>
      </dgm:t>
    </dgm:pt>
    <dgm:pt modelId="{C6A6EA80-E855-474B-92CE-CAB406F8BA20}">
      <dgm:prSet phldrT="[Текст]"/>
      <dgm:spPr/>
      <dgm:t>
        <a:bodyPr/>
        <a:lstStyle/>
        <a:p>
          <a:r>
            <a:rPr lang="ru-RU" dirty="0" smtClean="0"/>
            <a:t>Составить её техническую документацию с учётом описания материалов и срока годности</a:t>
          </a:r>
          <a:endParaRPr lang="ru-RU" dirty="0"/>
        </a:p>
      </dgm:t>
    </dgm:pt>
    <dgm:pt modelId="{BAEA6490-434F-4000-BAE4-1619059C7AAE}" type="parTrans" cxnId="{64AEB03E-7EA5-4735-988A-8052F5F835B5}">
      <dgm:prSet/>
      <dgm:spPr/>
      <dgm:t>
        <a:bodyPr/>
        <a:lstStyle/>
        <a:p>
          <a:endParaRPr lang="ru-RU"/>
        </a:p>
      </dgm:t>
    </dgm:pt>
    <dgm:pt modelId="{C1368E20-FD2C-4452-B2D5-EF4AD00D206C}" type="sibTrans" cxnId="{64AEB03E-7EA5-4735-988A-8052F5F835B5}">
      <dgm:prSet/>
      <dgm:spPr/>
      <dgm:t>
        <a:bodyPr/>
        <a:lstStyle/>
        <a:p>
          <a:endParaRPr lang="ru-RU"/>
        </a:p>
      </dgm:t>
    </dgm:pt>
    <dgm:pt modelId="{C9E80A82-A9F9-45C4-8FC8-E0883EFE0E10}">
      <dgm:prSet phldrT="[Текст]"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1F454891-429C-44A0-89E4-9119D4363140}" type="parTrans" cxnId="{9C1AE39E-FC3A-472D-9036-0B01E728F932}">
      <dgm:prSet/>
      <dgm:spPr/>
      <dgm:t>
        <a:bodyPr/>
        <a:lstStyle/>
        <a:p>
          <a:endParaRPr lang="ru-RU"/>
        </a:p>
      </dgm:t>
    </dgm:pt>
    <dgm:pt modelId="{110232D5-CB35-46AC-9EC0-A0770802647B}" type="sibTrans" cxnId="{9C1AE39E-FC3A-472D-9036-0B01E728F932}">
      <dgm:prSet/>
      <dgm:spPr/>
      <dgm:t>
        <a:bodyPr/>
        <a:lstStyle/>
        <a:p>
          <a:endParaRPr lang="ru-RU"/>
        </a:p>
      </dgm:t>
    </dgm:pt>
    <dgm:pt modelId="{CB447FDC-B91D-459B-B725-7D0CF56AF24A}">
      <dgm:prSet phldrT="[Текст]"/>
      <dgm:spPr/>
      <dgm:t>
        <a:bodyPr/>
        <a:lstStyle/>
        <a:p>
          <a:r>
            <a:rPr lang="ru-RU" dirty="0" smtClean="0"/>
            <a:t>Оформить в тетради и сдать</a:t>
          </a:r>
          <a:endParaRPr lang="ru-RU" dirty="0"/>
        </a:p>
      </dgm:t>
    </dgm:pt>
    <dgm:pt modelId="{AD7FE6FB-3603-428F-B10E-655E6B2DC9AF}" type="parTrans" cxnId="{A59C47D4-227D-49CE-B315-76FA4F8B8C9E}">
      <dgm:prSet/>
      <dgm:spPr/>
      <dgm:t>
        <a:bodyPr/>
        <a:lstStyle/>
        <a:p>
          <a:endParaRPr lang="ru-RU"/>
        </a:p>
      </dgm:t>
    </dgm:pt>
    <dgm:pt modelId="{CBAFE476-9987-49C9-9C99-845F5F5E29EC}" type="sibTrans" cxnId="{A59C47D4-227D-49CE-B315-76FA4F8B8C9E}">
      <dgm:prSet/>
      <dgm:spPr/>
      <dgm:t>
        <a:bodyPr/>
        <a:lstStyle/>
        <a:p>
          <a:endParaRPr lang="ru-RU"/>
        </a:p>
      </dgm:t>
    </dgm:pt>
    <dgm:pt modelId="{5E89B7EF-D8DD-4585-8249-C02598C84114}">
      <dgm:prSet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DF0CCC19-1815-4421-AC74-BF98DAB55C28}" type="parTrans" cxnId="{E25439CE-807D-44EC-A734-B4B770B50528}">
      <dgm:prSet/>
      <dgm:spPr/>
      <dgm:t>
        <a:bodyPr/>
        <a:lstStyle/>
        <a:p>
          <a:endParaRPr lang="ru-RU"/>
        </a:p>
      </dgm:t>
    </dgm:pt>
    <dgm:pt modelId="{6FEF235A-8545-4C3C-9BC6-56F324B005F3}" type="sibTrans" cxnId="{E25439CE-807D-44EC-A734-B4B770B50528}">
      <dgm:prSet/>
      <dgm:spPr/>
      <dgm:t>
        <a:bodyPr/>
        <a:lstStyle/>
        <a:p>
          <a:endParaRPr lang="ru-RU"/>
        </a:p>
      </dgm:t>
    </dgm:pt>
    <dgm:pt modelId="{809CFDCC-54B1-46E3-B283-416DE59FA880}">
      <dgm:prSet/>
      <dgm:spPr/>
      <dgm:t>
        <a:bodyPr/>
        <a:lstStyle/>
        <a:p>
          <a:r>
            <a:rPr lang="ru-RU" dirty="0" smtClean="0"/>
            <a:t>Составить технологическую документацию по пользованию и правильному хранению</a:t>
          </a:r>
          <a:endParaRPr lang="ru-RU" dirty="0"/>
        </a:p>
      </dgm:t>
    </dgm:pt>
    <dgm:pt modelId="{F7D598CA-3883-4600-91F8-13FD9E2AC103}" type="parTrans" cxnId="{001E1BF6-9B76-4B51-8F4F-E47DBAEF4721}">
      <dgm:prSet/>
      <dgm:spPr/>
      <dgm:t>
        <a:bodyPr/>
        <a:lstStyle/>
        <a:p>
          <a:endParaRPr lang="ru-RU"/>
        </a:p>
      </dgm:t>
    </dgm:pt>
    <dgm:pt modelId="{929B40CD-44CE-4B90-AFDF-A3A6F6B89438}" type="sibTrans" cxnId="{001E1BF6-9B76-4B51-8F4F-E47DBAEF4721}">
      <dgm:prSet/>
      <dgm:spPr/>
      <dgm:t>
        <a:bodyPr/>
        <a:lstStyle/>
        <a:p>
          <a:endParaRPr lang="ru-RU"/>
        </a:p>
      </dgm:t>
    </dgm:pt>
    <dgm:pt modelId="{A74A2750-FF0A-4EC0-8F02-4B84B5581AB0}" type="pres">
      <dgm:prSet presAssocID="{BF723F1C-059E-43A1-82EA-2FFBB8079B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F0CD7-C883-45D9-B994-1B2B1CF79406}" type="pres">
      <dgm:prSet presAssocID="{9D477755-B1E5-4B7A-B209-156BC3C9E22C}" presName="composite" presStyleCnt="0"/>
      <dgm:spPr/>
    </dgm:pt>
    <dgm:pt modelId="{730FF536-3294-4BE7-997F-BA57184C304E}" type="pres">
      <dgm:prSet presAssocID="{9D477755-B1E5-4B7A-B209-156BC3C9E22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04F80-0364-4C48-A575-4368A409CE5B}" type="pres">
      <dgm:prSet presAssocID="{9D477755-B1E5-4B7A-B209-156BC3C9E22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1C0A0-A29B-45E9-B874-59726D6D23EE}" type="pres">
      <dgm:prSet presAssocID="{5AB41D24-F43E-433A-A2C4-A7710DD2FB92}" presName="sp" presStyleCnt="0"/>
      <dgm:spPr/>
    </dgm:pt>
    <dgm:pt modelId="{52CD2B4C-CB98-48CD-8960-BD8244EB180C}" type="pres">
      <dgm:prSet presAssocID="{D7B59C2E-A56C-4795-921E-9D0D2AA11375}" presName="composite" presStyleCnt="0"/>
      <dgm:spPr/>
    </dgm:pt>
    <dgm:pt modelId="{142386BF-6662-4F7C-ABC9-96F44D7759EE}" type="pres">
      <dgm:prSet presAssocID="{D7B59C2E-A56C-4795-921E-9D0D2AA1137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6D0A5-F0F1-4684-BADD-80E5F4B487EE}" type="pres">
      <dgm:prSet presAssocID="{D7B59C2E-A56C-4795-921E-9D0D2AA1137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39EC7-4F46-4B8E-893A-92A8FF546C09}" type="pres">
      <dgm:prSet presAssocID="{2291C5FC-F515-4208-BD98-F86ED1AD735B}" presName="sp" presStyleCnt="0"/>
      <dgm:spPr/>
    </dgm:pt>
    <dgm:pt modelId="{3A328714-5EEC-4BA2-80D3-B7AE91B56343}" type="pres">
      <dgm:prSet presAssocID="{5E89B7EF-D8DD-4585-8249-C02598C84114}" presName="composite" presStyleCnt="0"/>
      <dgm:spPr/>
    </dgm:pt>
    <dgm:pt modelId="{78A63B07-39A8-4FFA-B0D3-7210EC667BE4}" type="pres">
      <dgm:prSet presAssocID="{5E89B7EF-D8DD-4585-8249-C02598C8411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E46AC-806D-41C2-9C66-477227BBF0CA}" type="pres">
      <dgm:prSet presAssocID="{5E89B7EF-D8DD-4585-8249-C02598C8411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ECF18-77F3-4E18-B331-60036DD18E37}" type="pres">
      <dgm:prSet presAssocID="{6FEF235A-8545-4C3C-9BC6-56F324B005F3}" presName="sp" presStyleCnt="0"/>
      <dgm:spPr/>
    </dgm:pt>
    <dgm:pt modelId="{5C72B7D2-D55A-4ED3-85A1-3CB3C8A6F345}" type="pres">
      <dgm:prSet presAssocID="{C9E80A82-A9F9-45C4-8FC8-E0883EFE0E10}" presName="composite" presStyleCnt="0"/>
      <dgm:spPr/>
    </dgm:pt>
    <dgm:pt modelId="{53BE5DD4-CDD8-49B8-92A5-668B5C3B0098}" type="pres">
      <dgm:prSet presAssocID="{C9E80A82-A9F9-45C4-8FC8-E0883EFE0E1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8EE97-A078-455D-B42B-BEE0D5CB41C0}" type="pres">
      <dgm:prSet presAssocID="{C9E80A82-A9F9-45C4-8FC8-E0883EFE0E1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439CE-807D-44EC-A734-B4B770B50528}" srcId="{BF723F1C-059E-43A1-82EA-2FFBB8079B4F}" destId="{5E89B7EF-D8DD-4585-8249-C02598C84114}" srcOrd="2" destOrd="0" parTransId="{DF0CCC19-1815-4421-AC74-BF98DAB55C28}" sibTransId="{6FEF235A-8545-4C3C-9BC6-56F324B005F3}"/>
    <dgm:cxn modelId="{5F8977EF-9D46-4CD8-B1E2-0508BB7C97B4}" type="presOf" srcId="{809CFDCC-54B1-46E3-B283-416DE59FA880}" destId="{1CEE46AC-806D-41C2-9C66-477227BBF0CA}" srcOrd="0" destOrd="0" presId="urn:microsoft.com/office/officeart/2005/8/layout/chevron2"/>
    <dgm:cxn modelId="{3797DA2F-06C8-4160-B4BB-6C0447D2CC5B}" srcId="{BF723F1C-059E-43A1-82EA-2FFBB8079B4F}" destId="{D7B59C2E-A56C-4795-921E-9D0D2AA11375}" srcOrd="1" destOrd="0" parTransId="{0940F644-6957-4DD6-8883-319E10AEEDB2}" sibTransId="{2291C5FC-F515-4208-BD98-F86ED1AD735B}"/>
    <dgm:cxn modelId="{E27EE149-E763-4DAE-B251-808817F9296C}" type="presOf" srcId="{BF723F1C-059E-43A1-82EA-2FFBB8079B4F}" destId="{A74A2750-FF0A-4EC0-8F02-4B84B5581AB0}" srcOrd="0" destOrd="0" presId="urn:microsoft.com/office/officeart/2005/8/layout/chevron2"/>
    <dgm:cxn modelId="{1B786BF3-C5FE-4F38-8755-9FB223AAA51A}" type="presOf" srcId="{CB447FDC-B91D-459B-B725-7D0CF56AF24A}" destId="{2E08EE97-A078-455D-B42B-BEE0D5CB41C0}" srcOrd="0" destOrd="0" presId="urn:microsoft.com/office/officeart/2005/8/layout/chevron2"/>
    <dgm:cxn modelId="{04CD4806-2035-41B9-B6F4-91E99051FD62}" srcId="{BF723F1C-059E-43A1-82EA-2FFBB8079B4F}" destId="{9D477755-B1E5-4B7A-B209-156BC3C9E22C}" srcOrd="0" destOrd="0" parTransId="{8D7CFB81-7247-4011-B2DD-C877AEBDC279}" sibTransId="{5AB41D24-F43E-433A-A2C4-A7710DD2FB92}"/>
    <dgm:cxn modelId="{ED90F1EE-34D5-4EE6-A249-EDADD4B99EA7}" type="presOf" srcId="{9D477755-B1E5-4B7A-B209-156BC3C9E22C}" destId="{730FF536-3294-4BE7-997F-BA57184C304E}" srcOrd="0" destOrd="0" presId="urn:microsoft.com/office/officeart/2005/8/layout/chevron2"/>
    <dgm:cxn modelId="{A59C47D4-227D-49CE-B315-76FA4F8B8C9E}" srcId="{C9E80A82-A9F9-45C4-8FC8-E0883EFE0E10}" destId="{CB447FDC-B91D-459B-B725-7D0CF56AF24A}" srcOrd="0" destOrd="0" parTransId="{AD7FE6FB-3603-428F-B10E-655E6B2DC9AF}" sibTransId="{CBAFE476-9987-49C9-9C99-845F5F5E29EC}"/>
    <dgm:cxn modelId="{6A4F4D1A-CB08-4A7B-8356-2A2C8D0820E6}" type="presOf" srcId="{9A70A056-44A8-49A9-B37A-62C9DBA7CE3C}" destId="{5A104F80-0364-4C48-A575-4368A409CE5B}" srcOrd="0" destOrd="0" presId="urn:microsoft.com/office/officeart/2005/8/layout/chevron2"/>
    <dgm:cxn modelId="{9C1AE39E-FC3A-472D-9036-0B01E728F932}" srcId="{BF723F1C-059E-43A1-82EA-2FFBB8079B4F}" destId="{C9E80A82-A9F9-45C4-8FC8-E0883EFE0E10}" srcOrd="3" destOrd="0" parTransId="{1F454891-429C-44A0-89E4-9119D4363140}" sibTransId="{110232D5-CB35-46AC-9EC0-A0770802647B}"/>
    <dgm:cxn modelId="{006FA8F5-5EC9-4530-9EBA-06A0C628DBF7}" type="presOf" srcId="{C9E80A82-A9F9-45C4-8FC8-E0883EFE0E10}" destId="{53BE5DD4-CDD8-49B8-92A5-668B5C3B0098}" srcOrd="0" destOrd="0" presId="urn:microsoft.com/office/officeart/2005/8/layout/chevron2"/>
    <dgm:cxn modelId="{5519F0A4-C93D-460C-8D18-2C05B6A36924}" type="presOf" srcId="{D7B59C2E-A56C-4795-921E-9D0D2AA11375}" destId="{142386BF-6662-4F7C-ABC9-96F44D7759EE}" srcOrd="0" destOrd="0" presId="urn:microsoft.com/office/officeart/2005/8/layout/chevron2"/>
    <dgm:cxn modelId="{001E1BF6-9B76-4B51-8F4F-E47DBAEF4721}" srcId="{5E89B7EF-D8DD-4585-8249-C02598C84114}" destId="{809CFDCC-54B1-46E3-B283-416DE59FA880}" srcOrd="0" destOrd="0" parTransId="{F7D598CA-3883-4600-91F8-13FD9E2AC103}" sibTransId="{929B40CD-44CE-4B90-AFDF-A3A6F6B89438}"/>
    <dgm:cxn modelId="{A6E326A8-54B2-4078-89B4-B703B15EF78A}" srcId="{9D477755-B1E5-4B7A-B209-156BC3C9E22C}" destId="{9A70A056-44A8-49A9-B37A-62C9DBA7CE3C}" srcOrd="0" destOrd="0" parTransId="{0AC721E0-BDB5-49C3-B55A-0AD32B4C25B7}" sibTransId="{BFEB21A2-46D2-4753-8AF9-B62494F73B3F}"/>
    <dgm:cxn modelId="{64AEB03E-7EA5-4735-988A-8052F5F835B5}" srcId="{D7B59C2E-A56C-4795-921E-9D0D2AA11375}" destId="{C6A6EA80-E855-474B-92CE-CAB406F8BA20}" srcOrd="0" destOrd="0" parTransId="{BAEA6490-434F-4000-BAE4-1619059C7AAE}" sibTransId="{C1368E20-FD2C-4452-B2D5-EF4AD00D206C}"/>
    <dgm:cxn modelId="{A07A1452-90B7-4979-812F-F29F76441273}" type="presOf" srcId="{5E89B7EF-D8DD-4585-8249-C02598C84114}" destId="{78A63B07-39A8-4FFA-B0D3-7210EC667BE4}" srcOrd="0" destOrd="0" presId="urn:microsoft.com/office/officeart/2005/8/layout/chevron2"/>
    <dgm:cxn modelId="{6766D73E-2B7E-4A78-9A3C-05858D3CB0E2}" type="presOf" srcId="{C6A6EA80-E855-474B-92CE-CAB406F8BA20}" destId="{8796D0A5-F0F1-4684-BADD-80E5F4B487EE}" srcOrd="0" destOrd="0" presId="urn:microsoft.com/office/officeart/2005/8/layout/chevron2"/>
    <dgm:cxn modelId="{D2BAB187-12F9-4EDD-854D-46BD118184ED}" type="presParOf" srcId="{A74A2750-FF0A-4EC0-8F02-4B84B5581AB0}" destId="{2DAF0CD7-C883-45D9-B994-1B2B1CF79406}" srcOrd="0" destOrd="0" presId="urn:microsoft.com/office/officeart/2005/8/layout/chevron2"/>
    <dgm:cxn modelId="{7CD1F008-2A6C-43CC-A587-E94AB5C674B3}" type="presParOf" srcId="{2DAF0CD7-C883-45D9-B994-1B2B1CF79406}" destId="{730FF536-3294-4BE7-997F-BA57184C304E}" srcOrd="0" destOrd="0" presId="urn:microsoft.com/office/officeart/2005/8/layout/chevron2"/>
    <dgm:cxn modelId="{81A8BA38-4A1B-43D8-9FF5-ABD7E7513064}" type="presParOf" srcId="{2DAF0CD7-C883-45D9-B994-1B2B1CF79406}" destId="{5A104F80-0364-4C48-A575-4368A409CE5B}" srcOrd="1" destOrd="0" presId="urn:microsoft.com/office/officeart/2005/8/layout/chevron2"/>
    <dgm:cxn modelId="{8FD00E40-460B-4939-9AFB-D04B275B3B20}" type="presParOf" srcId="{A74A2750-FF0A-4EC0-8F02-4B84B5581AB0}" destId="{EE41C0A0-A29B-45E9-B874-59726D6D23EE}" srcOrd="1" destOrd="0" presId="urn:microsoft.com/office/officeart/2005/8/layout/chevron2"/>
    <dgm:cxn modelId="{449328E8-7A3B-40D7-A490-C9B7CC59F8EB}" type="presParOf" srcId="{A74A2750-FF0A-4EC0-8F02-4B84B5581AB0}" destId="{52CD2B4C-CB98-48CD-8960-BD8244EB180C}" srcOrd="2" destOrd="0" presId="urn:microsoft.com/office/officeart/2005/8/layout/chevron2"/>
    <dgm:cxn modelId="{489DB01F-F57B-4E6D-91E2-AF5544612441}" type="presParOf" srcId="{52CD2B4C-CB98-48CD-8960-BD8244EB180C}" destId="{142386BF-6662-4F7C-ABC9-96F44D7759EE}" srcOrd="0" destOrd="0" presId="urn:microsoft.com/office/officeart/2005/8/layout/chevron2"/>
    <dgm:cxn modelId="{5EDA97AE-91C8-4E94-ACA7-33ADCF8961FC}" type="presParOf" srcId="{52CD2B4C-CB98-48CD-8960-BD8244EB180C}" destId="{8796D0A5-F0F1-4684-BADD-80E5F4B487EE}" srcOrd="1" destOrd="0" presId="urn:microsoft.com/office/officeart/2005/8/layout/chevron2"/>
    <dgm:cxn modelId="{4C924B03-84EF-409B-ABA1-7D8D36752669}" type="presParOf" srcId="{A74A2750-FF0A-4EC0-8F02-4B84B5581AB0}" destId="{B0139EC7-4F46-4B8E-893A-92A8FF546C09}" srcOrd="3" destOrd="0" presId="urn:microsoft.com/office/officeart/2005/8/layout/chevron2"/>
    <dgm:cxn modelId="{DE63E7B8-1655-464A-9CAD-636A13C3443D}" type="presParOf" srcId="{A74A2750-FF0A-4EC0-8F02-4B84B5581AB0}" destId="{3A328714-5EEC-4BA2-80D3-B7AE91B56343}" srcOrd="4" destOrd="0" presId="urn:microsoft.com/office/officeart/2005/8/layout/chevron2"/>
    <dgm:cxn modelId="{1A133599-A7CB-41BF-B5DC-05EB3D37B701}" type="presParOf" srcId="{3A328714-5EEC-4BA2-80D3-B7AE91B56343}" destId="{78A63B07-39A8-4FFA-B0D3-7210EC667BE4}" srcOrd="0" destOrd="0" presId="urn:microsoft.com/office/officeart/2005/8/layout/chevron2"/>
    <dgm:cxn modelId="{FAE935FD-2EBD-445B-BD13-5195644D06CF}" type="presParOf" srcId="{3A328714-5EEC-4BA2-80D3-B7AE91B56343}" destId="{1CEE46AC-806D-41C2-9C66-477227BBF0CA}" srcOrd="1" destOrd="0" presId="urn:microsoft.com/office/officeart/2005/8/layout/chevron2"/>
    <dgm:cxn modelId="{8A491E66-3DDF-4955-BA7D-4C8723205BDF}" type="presParOf" srcId="{A74A2750-FF0A-4EC0-8F02-4B84B5581AB0}" destId="{119ECF18-77F3-4E18-B331-60036DD18E37}" srcOrd="5" destOrd="0" presId="urn:microsoft.com/office/officeart/2005/8/layout/chevron2"/>
    <dgm:cxn modelId="{1596E4C6-E2A2-4504-89C8-7144F7E4C675}" type="presParOf" srcId="{A74A2750-FF0A-4EC0-8F02-4B84B5581AB0}" destId="{5C72B7D2-D55A-4ED3-85A1-3CB3C8A6F345}" srcOrd="6" destOrd="0" presId="urn:microsoft.com/office/officeart/2005/8/layout/chevron2"/>
    <dgm:cxn modelId="{A5F461FF-BC77-4B28-B627-57FF6D882C9A}" type="presParOf" srcId="{5C72B7D2-D55A-4ED3-85A1-3CB3C8A6F345}" destId="{53BE5DD4-CDD8-49B8-92A5-668B5C3B0098}" srcOrd="0" destOrd="0" presId="urn:microsoft.com/office/officeart/2005/8/layout/chevron2"/>
    <dgm:cxn modelId="{463143C6-5843-477E-93D3-AF506D67A67D}" type="presParOf" srcId="{5C72B7D2-D55A-4ED3-85A1-3CB3C8A6F345}" destId="{2E08EE97-A078-455D-B42B-BEE0D5CB41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A2582D-98A2-42EC-B1DB-421C0E66AEB0}">
      <dsp:nvSpPr>
        <dsp:cNvPr id="0" name=""/>
        <dsp:cNvSpPr/>
      </dsp:nvSpPr>
      <dsp:spPr>
        <a:xfrm>
          <a:off x="0" y="0"/>
          <a:ext cx="7772400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Техническая информация </a:t>
          </a:r>
          <a:r>
            <a:rPr lang="ru-RU" sz="2800" kern="1200" dirty="0" smtClean="0"/>
            <a:t>или </a:t>
          </a:r>
          <a:r>
            <a:rPr lang="ru-RU" sz="2800" b="1" kern="1200" dirty="0" smtClean="0"/>
            <a:t>технические характеристики</a:t>
          </a:r>
          <a:r>
            <a:rPr lang="ru-RU" sz="2800" kern="1200" dirty="0" smtClean="0"/>
            <a:t>, это та информация, по которой мы оцениваем объект</a:t>
          </a:r>
          <a:r>
            <a:rPr lang="ru-RU" sz="2800" b="1" kern="1200" dirty="0" smtClean="0"/>
            <a:t>.</a:t>
          </a:r>
          <a:endParaRPr lang="ru-RU" sz="2800" kern="1200" dirty="0"/>
        </a:p>
      </dsp:txBody>
      <dsp:txXfrm>
        <a:off x="1772141" y="0"/>
        <a:ext cx="6000258" cy="2176611"/>
      </dsp:txXfrm>
    </dsp:sp>
    <dsp:sp modelId="{1F0EC4BE-E56E-4AAE-89DB-3682B21BF7B0}">
      <dsp:nvSpPr>
        <dsp:cNvPr id="0" name=""/>
        <dsp:cNvSpPr/>
      </dsp:nvSpPr>
      <dsp:spPr>
        <a:xfrm>
          <a:off x="6081416" y="0"/>
          <a:ext cx="45717" cy="45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56101-4876-4232-9B96-4D3F4CAE1198}">
      <dsp:nvSpPr>
        <dsp:cNvPr id="0" name=""/>
        <dsp:cNvSpPr/>
      </dsp:nvSpPr>
      <dsp:spPr>
        <a:xfrm>
          <a:off x="0" y="2394272"/>
          <a:ext cx="7772400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Техническая</a:t>
          </a:r>
          <a:r>
            <a:rPr lang="ru-RU" sz="2200" kern="1200" dirty="0" smtClean="0"/>
            <a:t> </a:t>
          </a:r>
          <a:r>
            <a:rPr lang="ru-RU" sz="2200" b="1" kern="1200" dirty="0" smtClean="0"/>
            <a:t>характеристика</a:t>
          </a:r>
          <a:r>
            <a:rPr lang="ru-RU" sz="2200" kern="1200" dirty="0" smtClean="0"/>
            <a:t> составляется на какое-либо изделие для общего ознакомления с этим изделием, а также для знания его </a:t>
          </a:r>
          <a:r>
            <a:rPr lang="ru-RU" sz="2200" b="1" kern="1200" dirty="0" smtClean="0"/>
            <a:t>технических</a:t>
          </a:r>
          <a:r>
            <a:rPr lang="ru-RU" sz="2200" kern="1200" dirty="0" smtClean="0"/>
            <a:t> возможностей и применения его в повседневной жизни, и для правильной эксплуатации этого изделия</a:t>
          </a:r>
          <a:endParaRPr lang="ru-RU" sz="2200" kern="1200" dirty="0"/>
        </a:p>
      </dsp:txBody>
      <dsp:txXfrm>
        <a:off x="1772141" y="2394272"/>
        <a:ext cx="6000258" cy="2176611"/>
      </dsp:txXfrm>
    </dsp:sp>
    <dsp:sp modelId="{51211492-3676-407D-AD95-44B78F7F2393}">
      <dsp:nvSpPr>
        <dsp:cNvPr id="0" name=""/>
        <dsp:cNvSpPr/>
      </dsp:nvSpPr>
      <dsp:spPr>
        <a:xfrm>
          <a:off x="345237" y="2773281"/>
          <a:ext cx="1181808" cy="13092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A2582D-98A2-42EC-B1DB-421C0E66AEB0}">
      <dsp:nvSpPr>
        <dsp:cNvPr id="0" name=""/>
        <dsp:cNvSpPr/>
      </dsp:nvSpPr>
      <dsp:spPr>
        <a:xfrm>
          <a:off x="0" y="0"/>
          <a:ext cx="7772400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Технологическая информация - документ, содержащий правила, указания или </a:t>
          </a:r>
          <a:r>
            <a:rPr lang="ru-RU" sz="2400" b="1" kern="1200" dirty="0" smtClean="0"/>
            <a:t>руководства</a:t>
          </a:r>
          <a:r>
            <a:rPr lang="ru-RU" sz="2400" kern="1200" dirty="0" smtClean="0"/>
            <a:t>, устанавливающие порядок и способ выполнения или осуществления чего-либо.</a:t>
          </a:r>
          <a:endParaRPr lang="ru-RU" sz="2400" kern="1200" dirty="0"/>
        </a:p>
      </dsp:txBody>
      <dsp:txXfrm>
        <a:off x="1772141" y="0"/>
        <a:ext cx="6000258" cy="2176611"/>
      </dsp:txXfrm>
    </dsp:sp>
    <dsp:sp modelId="{1F0EC4BE-E56E-4AAE-89DB-3682B21BF7B0}">
      <dsp:nvSpPr>
        <dsp:cNvPr id="0" name=""/>
        <dsp:cNvSpPr/>
      </dsp:nvSpPr>
      <dsp:spPr>
        <a:xfrm>
          <a:off x="348423" y="397022"/>
          <a:ext cx="1292954" cy="13825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56101-4876-4232-9B96-4D3F4CAE1198}">
      <dsp:nvSpPr>
        <dsp:cNvPr id="0" name=""/>
        <dsp:cNvSpPr/>
      </dsp:nvSpPr>
      <dsp:spPr>
        <a:xfrm>
          <a:off x="0" y="2394272"/>
          <a:ext cx="7772400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Технологическая информация - это описание</a:t>
          </a:r>
          <a:r>
            <a:rPr lang="en-US" sz="3500" kern="1200" dirty="0" smtClean="0"/>
            <a:t> </a:t>
          </a:r>
          <a:r>
            <a:rPr lang="ru-RU" sz="3500" kern="1200" dirty="0" smtClean="0"/>
            <a:t>процесса изготовления или инструкция пользования</a:t>
          </a:r>
          <a:endParaRPr lang="ru-RU" sz="3500" kern="1200" dirty="0"/>
        </a:p>
      </dsp:txBody>
      <dsp:txXfrm>
        <a:off x="1772141" y="2394272"/>
        <a:ext cx="6000258" cy="2176611"/>
      </dsp:txXfrm>
    </dsp:sp>
    <dsp:sp modelId="{51211492-3676-407D-AD95-44B78F7F2393}">
      <dsp:nvSpPr>
        <dsp:cNvPr id="0" name=""/>
        <dsp:cNvSpPr/>
      </dsp:nvSpPr>
      <dsp:spPr>
        <a:xfrm flipH="1" flipV="1">
          <a:off x="6745925" y="2023795"/>
          <a:ext cx="45717" cy="45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0FF536-3294-4BE7-997F-BA57184C304E}">
      <dsp:nvSpPr>
        <dsp:cNvPr id="0" name=""/>
        <dsp:cNvSpPr/>
      </dsp:nvSpPr>
      <dsp:spPr>
        <a:xfrm rot="5400000">
          <a:off x="-187858" y="189185"/>
          <a:ext cx="1252388" cy="8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 этап</a:t>
          </a:r>
          <a:endParaRPr lang="ru-RU" sz="2300" kern="1200" dirty="0"/>
        </a:p>
      </dsp:txBody>
      <dsp:txXfrm rot="5400000">
        <a:off x="-187858" y="189185"/>
        <a:ext cx="1252388" cy="876672"/>
      </dsp:txXfrm>
    </dsp:sp>
    <dsp:sp modelId="{5A104F80-0364-4C48-A575-4368A409CE5B}">
      <dsp:nvSpPr>
        <dsp:cNvPr id="0" name=""/>
        <dsp:cNvSpPr/>
      </dsp:nvSpPr>
      <dsp:spPr>
        <a:xfrm rot="5400000">
          <a:off x="3917509" y="-3039510"/>
          <a:ext cx="814052" cy="6895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Схематично нарисовать щётку в тетради</a:t>
          </a:r>
          <a:endParaRPr lang="ru-RU" sz="2300" kern="1200" dirty="0"/>
        </a:p>
      </dsp:txBody>
      <dsp:txXfrm rot="5400000">
        <a:off x="3917509" y="-3039510"/>
        <a:ext cx="814052" cy="6895727"/>
      </dsp:txXfrm>
    </dsp:sp>
    <dsp:sp modelId="{142386BF-6662-4F7C-ABC9-96F44D7759EE}">
      <dsp:nvSpPr>
        <dsp:cNvPr id="0" name=""/>
        <dsp:cNvSpPr/>
      </dsp:nvSpPr>
      <dsp:spPr>
        <a:xfrm rot="5400000">
          <a:off x="-187858" y="1294837"/>
          <a:ext cx="1252388" cy="8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 этап</a:t>
          </a:r>
          <a:endParaRPr lang="ru-RU" sz="2300" kern="1200" dirty="0"/>
        </a:p>
      </dsp:txBody>
      <dsp:txXfrm rot="5400000">
        <a:off x="-187858" y="1294837"/>
        <a:ext cx="1252388" cy="876672"/>
      </dsp:txXfrm>
    </dsp:sp>
    <dsp:sp modelId="{8796D0A5-F0F1-4684-BADD-80E5F4B487EE}">
      <dsp:nvSpPr>
        <dsp:cNvPr id="0" name=""/>
        <dsp:cNvSpPr/>
      </dsp:nvSpPr>
      <dsp:spPr>
        <a:xfrm rot="5400000">
          <a:off x="3917509" y="-1933858"/>
          <a:ext cx="814052" cy="6895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Составить её техническую документацию с учётом описания материалов и срока годности</a:t>
          </a:r>
          <a:endParaRPr lang="ru-RU" sz="2300" kern="1200" dirty="0"/>
        </a:p>
      </dsp:txBody>
      <dsp:txXfrm rot="5400000">
        <a:off x="3917509" y="-1933858"/>
        <a:ext cx="814052" cy="6895727"/>
      </dsp:txXfrm>
    </dsp:sp>
    <dsp:sp modelId="{78A63B07-39A8-4FFA-B0D3-7210EC667BE4}">
      <dsp:nvSpPr>
        <dsp:cNvPr id="0" name=""/>
        <dsp:cNvSpPr/>
      </dsp:nvSpPr>
      <dsp:spPr>
        <a:xfrm rot="5400000">
          <a:off x="-187858" y="2400490"/>
          <a:ext cx="1252388" cy="8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 этап</a:t>
          </a:r>
          <a:endParaRPr lang="ru-RU" sz="2300" kern="1200" dirty="0"/>
        </a:p>
      </dsp:txBody>
      <dsp:txXfrm rot="5400000">
        <a:off x="-187858" y="2400490"/>
        <a:ext cx="1252388" cy="876672"/>
      </dsp:txXfrm>
    </dsp:sp>
    <dsp:sp modelId="{1CEE46AC-806D-41C2-9C66-477227BBF0CA}">
      <dsp:nvSpPr>
        <dsp:cNvPr id="0" name=""/>
        <dsp:cNvSpPr/>
      </dsp:nvSpPr>
      <dsp:spPr>
        <a:xfrm rot="5400000">
          <a:off x="3917509" y="-828205"/>
          <a:ext cx="814052" cy="6895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Составить технологическую документацию по пользованию и правильному хранению</a:t>
          </a:r>
          <a:endParaRPr lang="ru-RU" sz="2300" kern="1200" dirty="0"/>
        </a:p>
      </dsp:txBody>
      <dsp:txXfrm rot="5400000">
        <a:off x="3917509" y="-828205"/>
        <a:ext cx="814052" cy="6895727"/>
      </dsp:txXfrm>
    </dsp:sp>
    <dsp:sp modelId="{53BE5DD4-CDD8-49B8-92A5-668B5C3B0098}">
      <dsp:nvSpPr>
        <dsp:cNvPr id="0" name=""/>
        <dsp:cNvSpPr/>
      </dsp:nvSpPr>
      <dsp:spPr>
        <a:xfrm rot="5400000">
          <a:off x="-187858" y="3506142"/>
          <a:ext cx="1252388" cy="8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 этап</a:t>
          </a:r>
          <a:endParaRPr lang="ru-RU" sz="2300" kern="1200" dirty="0"/>
        </a:p>
      </dsp:txBody>
      <dsp:txXfrm rot="5400000">
        <a:off x="-187858" y="3506142"/>
        <a:ext cx="1252388" cy="876672"/>
      </dsp:txXfrm>
    </dsp:sp>
    <dsp:sp modelId="{2E08EE97-A078-455D-B42B-BEE0D5CB41C0}">
      <dsp:nvSpPr>
        <dsp:cNvPr id="0" name=""/>
        <dsp:cNvSpPr/>
      </dsp:nvSpPr>
      <dsp:spPr>
        <a:xfrm rot="5400000">
          <a:off x="3917509" y="277446"/>
          <a:ext cx="814052" cy="6895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Оформить в тетради и сдать</a:t>
          </a:r>
          <a:endParaRPr lang="ru-RU" sz="2300" kern="1200" dirty="0"/>
        </a:p>
      </dsp:txBody>
      <dsp:txXfrm rot="5400000">
        <a:off x="3917509" y="277446"/>
        <a:ext cx="814052" cy="689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представления технической и технологической информации.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ao-star.ru/sites/default/files/u2/pic1.png"/>
          <p:cNvPicPr>
            <a:picLocks noChangeAspect="1" noChangeArrowheads="1"/>
          </p:cNvPicPr>
          <p:nvPr/>
        </p:nvPicPr>
        <p:blipFill>
          <a:blip r:embed="rId2" cstate="print"/>
          <a:srcRect t="3758" b="2791"/>
          <a:stretch>
            <a:fillRect/>
          </a:stretch>
        </p:blipFill>
        <p:spPr bwMode="auto">
          <a:xfrm>
            <a:off x="1979712" y="116632"/>
            <a:ext cx="4896544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4448" cy="1719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Домашнее задание.</a:t>
            </a:r>
            <a:r>
              <a:rPr lang="ru-RU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1. Выписать в тетрадь все определения по теме.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Составить </a:t>
            </a:r>
            <a:r>
              <a:rPr lang="ru-RU" sz="3200" dirty="0" smtClean="0"/>
              <a:t>техническую и технологическую документацию на свою зубную щётку.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496386090"/>
              </p:ext>
            </p:extLst>
          </p:nvPr>
        </p:nvGraphicFramePr>
        <p:xfrm>
          <a:off x="827584" y="2132856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dirty="0" smtClean="0"/>
              <a:t>Информация в технологии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788024" y="2476525"/>
            <a:ext cx="3710543" cy="2176611"/>
            <a:chOff x="2937561" y="0"/>
            <a:chExt cx="3710543" cy="217661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937561" y="0"/>
              <a:ext cx="3710543" cy="2176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937561" y="0"/>
              <a:ext cx="3710543" cy="2176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Технологическая информация</a:t>
              </a:r>
              <a:endParaRPr lang="ru-RU" sz="28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47936" y="2501280"/>
            <a:ext cx="3710543" cy="2176611"/>
            <a:chOff x="2937561" y="0"/>
            <a:chExt cx="3710543" cy="217661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937561" y="0"/>
              <a:ext cx="3710543" cy="2176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433233" y="0"/>
              <a:ext cx="3214871" cy="2176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Техническая информация</a:t>
              </a:r>
              <a:endParaRPr lang="ru-RU" sz="2800" kern="1200" dirty="0"/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 flipH="1">
            <a:off x="2483768" y="1412776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7984" y="1412776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Техническая информация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43207034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59632" y="1772816"/>
            <a:ext cx="1181808" cy="1309240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3024336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Техническая информация или технические характеристики, это та информация, по которой мы оцениваем объект. То, на что мы смотрим в первую очередь. До того, как мы идем за конкретной покупкой в магазин, мы представляем ее у себя в голове. </a:t>
            </a:r>
            <a:endParaRPr lang="ru-RU" dirty="0"/>
          </a:p>
        </p:txBody>
      </p:sp>
      <p:pic>
        <p:nvPicPr>
          <p:cNvPr id="5" name="Picture 2" descr="https://ds02.infourok.ru/uploads/ex/084c/000488a3-34af403e/img9.jpg"/>
          <p:cNvPicPr>
            <a:picLocks noChangeAspect="1" noChangeArrowheads="1"/>
          </p:cNvPicPr>
          <p:nvPr/>
        </p:nvPicPr>
        <p:blipFill>
          <a:blip r:embed="rId2" cstate="print"/>
          <a:srcRect l="5281" t="18115" r="46676" b="3388"/>
          <a:stretch>
            <a:fillRect/>
          </a:stretch>
        </p:blipFill>
        <p:spPr bwMode="auto">
          <a:xfrm>
            <a:off x="3347864" y="260648"/>
            <a:ext cx="5472608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Техническая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632848" cy="4933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документы, фиксирующие информацию о средствах производства (проектно-конструкторские документы);</a:t>
            </a:r>
          </a:p>
          <a:p>
            <a:r>
              <a:rPr lang="ru-RU" dirty="0" smtClean="0"/>
              <a:t>результаты записи процесса труда (технологические документы);</a:t>
            </a:r>
          </a:p>
          <a:p>
            <a:r>
              <a:rPr lang="ru-RU" dirty="0" smtClean="0"/>
              <a:t>зафиксированная информация о природе, как объекте человеческой деятельности (документы о геологоразведке, геодезии, картографии, метеорологии и др.);</a:t>
            </a:r>
          </a:p>
          <a:p>
            <a:r>
              <a:rPr lang="ru-RU" dirty="0" smtClean="0"/>
              <a:t>документы, связанные со сферой обслуживания и потребления, с использованием технических средств.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phone4g.ru/uploads/posts/2010-09/1285146713_i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572500" cy="575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Технологическая информация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754862995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59632" y="4149080"/>
            <a:ext cx="1292954" cy="1382566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Технологическая документация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графики работ цехов и бригад; </a:t>
            </a:r>
          </a:p>
          <a:p>
            <a:r>
              <a:rPr lang="ru-RU" i="1" dirty="0" smtClean="0"/>
              <a:t>технические условия </a:t>
            </a:r>
            <a:r>
              <a:rPr lang="ru-RU" dirty="0" smtClean="0"/>
              <a:t>на обработку деталей, сборку конструкций, строительство объектов и выполнение других производственных задач; </a:t>
            </a:r>
          </a:p>
          <a:p>
            <a:r>
              <a:rPr lang="ru-RU" i="1" dirty="0" smtClean="0"/>
              <a:t>инструкции по эксплуатации физических или виртуальных объектов;</a:t>
            </a:r>
          </a:p>
          <a:p>
            <a:r>
              <a:rPr lang="ru-RU" i="1" dirty="0" smtClean="0"/>
              <a:t>программное обеспечение </a:t>
            </a:r>
            <a:r>
              <a:rPr lang="ru-RU" dirty="0" smtClean="0"/>
              <a:t>автоматизированных технологических процессов.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s://snip.ruscable.ru/Data1/54/54791/x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282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463</TotalTime>
  <Words>208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Способы представления технической и технологической информации. </vt:lpstr>
      <vt:lpstr>Информация в технологии</vt:lpstr>
      <vt:lpstr>Техническая информация</vt:lpstr>
      <vt:lpstr>Слайд 4</vt:lpstr>
      <vt:lpstr>Техническая документация</vt:lpstr>
      <vt:lpstr>Слайд 6</vt:lpstr>
      <vt:lpstr>Технологическая информация</vt:lpstr>
      <vt:lpstr>Технологическая документация </vt:lpstr>
      <vt:lpstr>Слайд 9</vt:lpstr>
      <vt:lpstr>Слайд 10</vt:lpstr>
      <vt:lpstr>Домашнее задание.  1. Выписать в тетрадь все определения по теме. 2. Составить техническую и технологическую документацию на свою зубную щётку.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</dc:title>
  <dc:creator>LDK</dc:creator>
  <cp:lastModifiedBy>Zver</cp:lastModifiedBy>
  <cp:revision>47</cp:revision>
  <dcterms:modified xsi:type="dcterms:W3CDTF">2022-01-30T07:29:56Z</dcterms:modified>
</cp:coreProperties>
</file>