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9"/>
  </p:notesMasterIdLst>
  <p:sldIdLst>
    <p:sldId id="256" r:id="rId2"/>
    <p:sldId id="286" r:id="rId3"/>
    <p:sldId id="275" r:id="rId4"/>
    <p:sldId id="287" r:id="rId5"/>
    <p:sldId id="265" r:id="rId6"/>
    <p:sldId id="289" r:id="rId7"/>
    <p:sldId id="257" r:id="rId8"/>
    <p:sldId id="258" r:id="rId9"/>
    <p:sldId id="260" r:id="rId10"/>
    <p:sldId id="263" r:id="rId11"/>
    <p:sldId id="267" r:id="rId12"/>
    <p:sldId id="269" r:id="rId13"/>
    <p:sldId id="270" r:id="rId14"/>
    <p:sldId id="259" r:id="rId15"/>
    <p:sldId id="288" r:id="rId16"/>
    <p:sldId id="280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ter дима" initials="m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10"/>
    <a:srgbClr val="000000"/>
    <a:srgbClr val="000510"/>
    <a:srgbClr val="01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81684-B44D-45EA-A5B9-21CBCDED7ABD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BB33AE-CEEE-4A46-AA5E-700B36423344}">
      <dgm:prSet phldrT="[Текст]"/>
      <dgm:spPr/>
      <dgm:t>
        <a:bodyPr/>
        <a:lstStyle/>
        <a:p>
          <a:r>
            <a:rPr lang="ru-RU" dirty="0" smtClean="0"/>
            <a:t>классицизм</a:t>
          </a:r>
          <a:endParaRPr lang="ru-RU" dirty="0"/>
        </a:p>
      </dgm:t>
    </dgm:pt>
    <dgm:pt modelId="{E1491460-21AA-4FF4-BC7A-901FDAC67903}" type="parTrans" cxnId="{BDF07B93-E6DC-4D5F-A9F5-73AE4A772906}">
      <dgm:prSet/>
      <dgm:spPr/>
      <dgm:t>
        <a:bodyPr/>
        <a:lstStyle/>
        <a:p>
          <a:endParaRPr lang="ru-RU"/>
        </a:p>
      </dgm:t>
    </dgm:pt>
    <dgm:pt modelId="{3FDEEC47-52F7-4BA1-8D07-A94BD7DD0B29}" type="sibTrans" cxnId="{BDF07B93-E6DC-4D5F-A9F5-73AE4A772906}">
      <dgm:prSet/>
      <dgm:spPr/>
      <dgm:t>
        <a:bodyPr/>
        <a:lstStyle/>
        <a:p>
          <a:endParaRPr lang="ru-RU"/>
        </a:p>
      </dgm:t>
    </dgm:pt>
    <dgm:pt modelId="{FBB63671-C5C4-46D5-A4BF-FB0D87E9524C}">
      <dgm:prSet phldrT="[Текст]"/>
      <dgm:spPr/>
      <dgm:t>
        <a:bodyPr/>
        <a:lstStyle/>
        <a:p>
          <a:r>
            <a:rPr lang="ru-RU" dirty="0" smtClean="0"/>
            <a:t>Ясные гармонии</a:t>
          </a:r>
          <a:endParaRPr lang="ru-RU" dirty="0"/>
        </a:p>
      </dgm:t>
    </dgm:pt>
    <dgm:pt modelId="{8B7D1275-BAB3-48A7-8A06-D09060569AC4}" type="parTrans" cxnId="{B958DB12-84BD-482F-90F3-5E58A4E47E2F}">
      <dgm:prSet/>
      <dgm:spPr/>
      <dgm:t>
        <a:bodyPr/>
        <a:lstStyle/>
        <a:p>
          <a:endParaRPr lang="ru-RU"/>
        </a:p>
      </dgm:t>
    </dgm:pt>
    <dgm:pt modelId="{A0D93F18-DEF3-4EC6-BD37-F70206655441}" type="sibTrans" cxnId="{B958DB12-84BD-482F-90F3-5E58A4E47E2F}">
      <dgm:prSet/>
      <dgm:spPr/>
      <dgm:t>
        <a:bodyPr/>
        <a:lstStyle/>
        <a:p>
          <a:endParaRPr lang="ru-RU"/>
        </a:p>
      </dgm:t>
    </dgm:pt>
    <dgm:pt modelId="{AFD156A6-9FD4-4D89-AC8A-70FA9F63A0D0}">
      <dgm:prSet phldrT="[Текст]"/>
      <dgm:spPr/>
      <dgm:t>
        <a:bodyPr/>
        <a:lstStyle/>
        <a:p>
          <a:r>
            <a:rPr lang="ru-RU" dirty="0" smtClean="0"/>
            <a:t>Строгие формы</a:t>
          </a:r>
          <a:endParaRPr lang="ru-RU" dirty="0"/>
        </a:p>
      </dgm:t>
    </dgm:pt>
    <dgm:pt modelId="{425D6419-AD2D-421C-A44F-D1E5EC4120CB}" type="parTrans" cxnId="{48373D87-96AB-49E6-B7C9-DBA35E9D134A}">
      <dgm:prSet/>
      <dgm:spPr/>
      <dgm:t>
        <a:bodyPr/>
        <a:lstStyle/>
        <a:p>
          <a:endParaRPr lang="ru-RU"/>
        </a:p>
      </dgm:t>
    </dgm:pt>
    <dgm:pt modelId="{B39BD5CC-BA75-4DE6-9D10-B5DB4195D057}" type="sibTrans" cxnId="{48373D87-96AB-49E6-B7C9-DBA35E9D134A}">
      <dgm:prSet/>
      <dgm:spPr/>
      <dgm:t>
        <a:bodyPr/>
        <a:lstStyle/>
        <a:p>
          <a:endParaRPr lang="ru-RU"/>
        </a:p>
      </dgm:t>
    </dgm:pt>
    <dgm:pt modelId="{37063CED-DDE2-4BC5-BE19-0A5238AA8441}">
      <dgm:prSet phldrT="[Текст]"/>
      <dgm:spPr/>
      <dgm:t>
        <a:bodyPr/>
        <a:lstStyle/>
        <a:p>
          <a:r>
            <a:rPr lang="ru-RU" dirty="0" smtClean="0"/>
            <a:t> Уравновешенные чувства</a:t>
          </a:r>
          <a:endParaRPr lang="ru-RU" dirty="0"/>
        </a:p>
      </dgm:t>
    </dgm:pt>
    <dgm:pt modelId="{625BC6A9-38B0-4607-91F2-BDBBA0ECD557}" type="parTrans" cxnId="{A77F4A30-86C2-46CE-87CE-2D67661D777E}">
      <dgm:prSet/>
      <dgm:spPr/>
      <dgm:t>
        <a:bodyPr/>
        <a:lstStyle/>
        <a:p>
          <a:endParaRPr lang="ru-RU"/>
        </a:p>
      </dgm:t>
    </dgm:pt>
    <dgm:pt modelId="{43D22B46-EBCF-4C5A-9755-6DB9279256A2}" type="sibTrans" cxnId="{A77F4A30-86C2-46CE-87CE-2D67661D777E}">
      <dgm:prSet/>
      <dgm:spPr/>
      <dgm:t>
        <a:bodyPr/>
        <a:lstStyle/>
        <a:p>
          <a:endParaRPr lang="ru-RU"/>
        </a:p>
      </dgm:t>
    </dgm:pt>
    <dgm:pt modelId="{1A9CD88D-78CF-4570-9360-3F14D69A9E16}" type="pres">
      <dgm:prSet presAssocID="{9CA81684-B44D-45EA-A5B9-21CBCDED7A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44FD3F-0A89-4DFC-9997-AB8A69DD3F10}" type="pres">
      <dgm:prSet presAssocID="{9BBB33AE-CEEE-4A46-AA5E-700B36423344}" presName="hierRoot1" presStyleCnt="0">
        <dgm:presLayoutVars>
          <dgm:hierBranch val="init"/>
        </dgm:presLayoutVars>
      </dgm:prSet>
      <dgm:spPr/>
    </dgm:pt>
    <dgm:pt modelId="{7925A48A-266E-4611-90CF-E61A34EA20B1}" type="pres">
      <dgm:prSet presAssocID="{9BBB33AE-CEEE-4A46-AA5E-700B36423344}" presName="rootComposite1" presStyleCnt="0"/>
      <dgm:spPr/>
    </dgm:pt>
    <dgm:pt modelId="{6A87D004-FFDF-461A-B132-CEFBB4A4559F}" type="pres">
      <dgm:prSet presAssocID="{9BBB33AE-CEEE-4A46-AA5E-700B36423344}" presName="rootText1" presStyleLbl="node0" presStyleIdx="0" presStyleCnt="1" custLinFactNeighborX="1516" custLinFactNeighborY="40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35BCE6-24EB-4EF8-9AD5-7F7974E1D876}" type="pres">
      <dgm:prSet presAssocID="{9BBB33AE-CEEE-4A46-AA5E-700B3642334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5F8F111-EBA1-402D-B04B-4783013989E4}" type="pres">
      <dgm:prSet presAssocID="{9BBB33AE-CEEE-4A46-AA5E-700B36423344}" presName="hierChild2" presStyleCnt="0"/>
      <dgm:spPr/>
    </dgm:pt>
    <dgm:pt modelId="{B227967B-7CC6-4EA6-A7A4-69B17BC3EB83}" type="pres">
      <dgm:prSet presAssocID="{8B7D1275-BAB3-48A7-8A06-D09060569AC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09DC2ED-AFA0-42AF-B9F5-8079A9679086}" type="pres">
      <dgm:prSet presAssocID="{FBB63671-C5C4-46D5-A4BF-FB0D87E9524C}" presName="hierRoot2" presStyleCnt="0">
        <dgm:presLayoutVars>
          <dgm:hierBranch val="init"/>
        </dgm:presLayoutVars>
      </dgm:prSet>
      <dgm:spPr/>
    </dgm:pt>
    <dgm:pt modelId="{D1B3DB55-DAA2-4393-9428-ADB0297F9B45}" type="pres">
      <dgm:prSet presAssocID="{FBB63671-C5C4-46D5-A4BF-FB0D87E9524C}" presName="rootComposite" presStyleCnt="0"/>
      <dgm:spPr/>
    </dgm:pt>
    <dgm:pt modelId="{D3734B08-9C51-4E7B-BB29-AE0DDBE6C5ED}" type="pres">
      <dgm:prSet presAssocID="{FBB63671-C5C4-46D5-A4BF-FB0D87E9524C}" presName="rootText" presStyleLbl="node2" presStyleIdx="0" presStyleCnt="3" custLinFactNeighborX="1305" custLinFactNeighborY="35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675534-C477-461E-96B4-209C9F83F1BB}" type="pres">
      <dgm:prSet presAssocID="{FBB63671-C5C4-46D5-A4BF-FB0D87E9524C}" presName="rootConnector" presStyleLbl="node2" presStyleIdx="0" presStyleCnt="3"/>
      <dgm:spPr/>
      <dgm:t>
        <a:bodyPr/>
        <a:lstStyle/>
        <a:p>
          <a:endParaRPr lang="ru-RU"/>
        </a:p>
      </dgm:t>
    </dgm:pt>
    <dgm:pt modelId="{4BC8682C-65C3-41E4-B67E-5385F1D794E1}" type="pres">
      <dgm:prSet presAssocID="{FBB63671-C5C4-46D5-A4BF-FB0D87E9524C}" presName="hierChild4" presStyleCnt="0"/>
      <dgm:spPr/>
    </dgm:pt>
    <dgm:pt modelId="{0BB72266-8029-4E2A-AF17-7DECF4314027}" type="pres">
      <dgm:prSet presAssocID="{FBB63671-C5C4-46D5-A4BF-FB0D87E9524C}" presName="hierChild5" presStyleCnt="0"/>
      <dgm:spPr/>
    </dgm:pt>
    <dgm:pt modelId="{4059256E-B711-4761-B5C5-4C33F66B9515}" type="pres">
      <dgm:prSet presAssocID="{425D6419-AD2D-421C-A44F-D1E5EC4120C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3C21E3C-A175-40AD-A1AD-AAF75F9051A3}" type="pres">
      <dgm:prSet presAssocID="{AFD156A6-9FD4-4D89-AC8A-70FA9F63A0D0}" presName="hierRoot2" presStyleCnt="0">
        <dgm:presLayoutVars>
          <dgm:hierBranch val="init"/>
        </dgm:presLayoutVars>
      </dgm:prSet>
      <dgm:spPr/>
    </dgm:pt>
    <dgm:pt modelId="{751FBA88-A299-4A05-85A4-353EAFC4F6EF}" type="pres">
      <dgm:prSet presAssocID="{AFD156A6-9FD4-4D89-AC8A-70FA9F63A0D0}" presName="rootComposite" presStyleCnt="0"/>
      <dgm:spPr/>
    </dgm:pt>
    <dgm:pt modelId="{ED0DAE44-340A-44B4-9CA0-A524D6AB1E0F}" type="pres">
      <dgm:prSet presAssocID="{AFD156A6-9FD4-4D89-AC8A-70FA9F63A0D0}" presName="rootText" presStyleLbl="node2" presStyleIdx="1" presStyleCnt="3" custLinFactNeighborX="1516" custLinFactNeighborY="75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8490BE-E64E-4663-81FB-2497C4230F2F}" type="pres">
      <dgm:prSet presAssocID="{AFD156A6-9FD4-4D89-AC8A-70FA9F63A0D0}" presName="rootConnector" presStyleLbl="node2" presStyleIdx="1" presStyleCnt="3"/>
      <dgm:spPr/>
      <dgm:t>
        <a:bodyPr/>
        <a:lstStyle/>
        <a:p>
          <a:endParaRPr lang="ru-RU"/>
        </a:p>
      </dgm:t>
    </dgm:pt>
    <dgm:pt modelId="{33A03DE2-87E0-4A09-9B90-E1E901B6BA1D}" type="pres">
      <dgm:prSet presAssocID="{AFD156A6-9FD4-4D89-AC8A-70FA9F63A0D0}" presName="hierChild4" presStyleCnt="0"/>
      <dgm:spPr/>
    </dgm:pt>
    <dgm:pt modelId="{657C7B4F-7474-4D80-BECF-1180800FD27D}" type="pres">
      <dgm:prSet presAssocID="{AFD156A6-9FD4-4D89-AC8A-70FA9F63A0D0}" presName="hierChild5" presStyleCnt="0"/>
      <dgm:spPr/>
    </dgm:pt>
    <dgm:pt modelId="{3468269F-F78E-455F-A34B-F3954740C987}" type="pres">
      <dgm:prSet presAssocID="{625BC6A9-38B0-4607-91F2-BDBBA0ECD55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3C3C336-A1D1-4253-B7EB-419C37CB98F2}" type="pres">
      <dgm:prSet presAssocID="{37063CED-DDE2-4BC5-BE19-0A5238AA8441}" presName="hierRoot2" presStyleCnt="0">
        <dgm:presLayoutVars>
          <dgm:hierBranch val="init"/>
        </dgm:presLayoutVars>
      </dgm:prSet>
      <dgm:spPr/>
    </dgm:pt>
    <dgm:pt modelId="{25C5AFAC-D52E-4032-A531-6B61F996A88D}" type="pres">
      <dgm:prSet presAssocID="{37063CED-DDE2-4BC5-BE19-0A5238AA8441}" presName="rootComposite" presStyleCnt="0"/>
      <dgm:spPr/>
    </dgm:pt>
    <dgm:pt modelId="{4F70965D-D94A-464B-A624-271C525E8B21}" type="pres">
      <dgm:prSet presAssocID="{37063CED-DDE2-4BC5-BE19-0A5238AA8441}" presName="rootText" presStyleLbl="node2" presStyleIdx="2" presStyleCnt="3" custAng="0" custLinFactNeighborX="1727" custLinFactNeighborY="35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7E5652-9C0A-4090-ACE5-6B7E750A221F}" type="pres">
      <dgm:prSet presAssocID="{37063CED-DDE2-4BC5-BE19-0A5238AA8441}" presName="rootConnector" presStyleLbl="node2" presStyleIdx="2" presStyleCnt="3"/>
      <dgm:spPr/>
      <dgm:t>
        <a:bodyPr/>
        <a:lstStyle/>
        <a:p>
          <a:endParaRPr lang="ru-RU"/>
        </a:p>
      </dgm:t>
    </dgm:pt>
    <dgm:pt modelId="{5270945C-0E23-494B-8094-86570EC20C4E}" type="pres">
      <dgm:prSet presAssocID="{37063CED-DDE2-4BC5-BE19-0A5238AA8441}" presName="hierChild4" presStyleCnt="0"/>
      <dgm:spPr/>
    </dgm:pt>
    <dgm:pt modelId="{C7B73CA1-9151-48E8-8812-D5422309E80C}" type="pres">
      <dgm:prSet presAssocID="{37063CED-DDE2-4BC5-BE19-0A5238AA8441}" presName="hierChild5" presStyleCnt="0"/>
      <dgm:spPr/>
    </dgm:pt>
    <dgm:pt modelId="{83E8C8D5-27A7-4CEF-B019-DD1A3D403D8C}" type="pres">
      <dgm:prSet presAssocID="{9BBB33AE-CEEE-4A46-AA5E-700B36423344}" presName="hierChild3" presStyleCnt="0"/>
      <dgm:spPr/>
    </dgm:pt>
  </dgm:ptLst>
  <dgm:cxnLst>
    <dgm:cxn modelId="{B958DB12-84BD-482F-90F3-5E58A4E47E2F}" srcId="{9BBB33AE-CEEE-4A46-AA5E-700B36423344}" destId="{FBB63671-C5C4-46D5-A4BF-FB0D87E9524C}" srcOrd="0" destOrd="0" parTransId="{8B7D1275-BAB3-48A7-8A06-D09060569AC4}" sibTransId="{A0D93F18-DEF3-4EC6-BD37-F70206655441}"/>
    <dgm:cxn modelId="{48373D87-96AB-49E6-B7C9-DBA35E9D134A}" srcId="{9BBB33AE-CEEE-4A46-AA5E-700B36423344}" destId="{AFD156A6-9FD4-4D89-AC8A-70FA9F63A0D0}" srcOrd="1" destOrd="0" parTransId="{425D6419-AD2D-421C-A44F-D1E5EC4120CB}" sibTransId="{B39BD5CC-BA75-4DE6-9D10-B5DB4195D057}"/>
    <dgm:cxn modelId="{EB41EC4A-487E-4BDA-AD78-E7DE30C861EB}" type="presOf" srcId="{625BC6A9-38B0-4607-91F2-BDBBA0ECD557}" destId="{3468269F-F78E-455F-A34B-F3954740C987}" srcOrd="0" destOrd="0" presId="urn:microsoft.com/office/officeart/2005/8/layout/orgChart1"/>
    <dgm:cxn modelId="{111D6C1A-C6DB-41E7-8F15-27B7FF297414}" type="presOf" srcId="{FBB63671-C5C4-46D5-A4BF-FB0D87E9524C}" destId="{D3734B08-9C51-4E7B-BB29-AE0DDBE6C5ED}" srcOrd="0" destOrd="0" presId="urn:microsoft.com/office/officeart/2005/8/layout/orgChart1"/>
    <dgm:cxn modelId="{7B444FC0-2214-4658-BCE8-68B8C25E3E84}" type="presOf" srcId="{AFD156A6-9FD4-4D89-AC8A-70FA9F63A0D0}" destId="{ED0DAE44-340A-44B4-9CA0-A524D6AB1E0F}" srcOrd="0" destOrd="0" presId="urn:microsoft.com/office/officeart/2005/8/layout/orgChart1"/>
    <dgm:cxn modelId="{A77F4A30-86C2-46CE-87CE-2D67661D777E}" srcId="{9BBB33AE-CEEE-4A46-AA5E-700B36423344}" destId="{37063CED-DDE2-4BC5-BE19-0A5238AA8441}" srcOrd="2" destOrd="0" parTransId="{625BC6A9-38B0-4607-91F2-BDBBA0ECD557}" sibTransId="{43D22B46-EBCF-4C5A-9755-6DB9279256A2}"/>
    <dgm:cxn modelId="{5D38EDC5-7BDB-4EB4-A3E1-BC3AC799DD8D}" type="presOf" srcId="{9BBB33AE-CEEE-4A46-AA5E-700B36423344}" destId="{8B35BCE6-24EB-4EF8-9AD5-7F7974E1D876}" srcOrd="1" destOrd="0" presId="urn:microsoft.com/office/officeart/2005/8/layout/orgChart1"/>
    <dgm:cxn modelId="{70D9B69B-718B-436A-860D-E73D525DCBAE}" type="presOf" srcId="{FBB63671-C5C4-46D5-A4BF-FB0D87E9524C}" destId="{DC675534-C477-461E-96B4-209C9F83F1BB}" srcOrd="1" destOrd="0" presId="urn:microsoft.com/office/officeart/2005/8/layout/orgChart1"/>
    <dgm:cxn modelId="{AEB9A71C-7622-4A96-81DF-FBEAF96FBAAC}" type="presOf" srcId="{9BBB33AE-CEEE-4A46-AA5E-700B36423344}" destId="{6A87D004-FFDF-461A-B132-CEFBB4A4559F}" srcOrd="0" destOrd="0" presId="urn:microsoft.com/office/officeart/2005/8/layout/orgChart1"/>
    <dgm:cxn modelId="{02C8EE44-A773-4678-95A1-B1F5F18D1E42}" type="presOf" srcId="{425D6419-AD2D-421C-A44F-D1E5EC4120CB}" destId="{4059256E-B711-4761-B5C5-4C33F66B9515}" srcOrd="0" destOrd="0" presId="urn:microsoft.com/office/officeart/2005/8/layout/orgChart1"/>
    <dgm:cxn modelId="{63187236-1ABA-4B56-A1B0-A056713EEC0D}" type="presOf" srcId="{37063CED-DDE2-4BC5-BE19-0A5238AA8441}" destId="{4F70965D-D94A-464B-A624-271C525E8B21}" srcOrd="0" destOrd="0" presId="urn:microsoft.com/office/officeart/2005/8/layout/orgChart1"/>
    <dgm:cxn modelId="{6F3F1268-4BA4-49E4-B7B6-4F568BDA3E41}" type="presOf" srcId="{8B7D1275-BAB3-48A7-8A06-D09060569AC4}" destId="{B227967B-7CC6-4EA6-A7A4-69B17BC3EB83}" srcOrd="0" destOrd="0" presId="urn:microsoft.com/office/officeart/2005/8/layout/orgChart1"/>
    <dgm:cxn modelId="{BDF07B93-E6DC-4D5F-A9F5-73AE4A772906}" srcId="{9CA81684-B44D-45EA-A5B9-21CBCDED7ABD}" destId="{9BBB33AE-CEEE-4A46-AA5E-700B36423344}" srcOrd="0" destOrd="0" parTransId="{E1491460-21AA-4FF4-BC7A-901FDAC67903}" sibTransId="{3FDEEC47-52F7-4BA1-8D07-A94BD7DD0B29}"/>
    <dgm:cxn modelId="{7C8DED25-2879-4A39-A95C-3B7E13AF0BFA}" type="presOf" srcId="{9CA81684-B44D-45EA-A5B9-21CBCDED7ABD}" destId="{1A9CD88D-78CF-4570-9360-3F14D69A9E16}" srcOrd="0" destOrd="0" presId="urn:microsoft.com/office/officeart/2005/8/layout/orgChart1"/>
    <dgm:cxn modelId="{45E282A4-89BE-4E20-BCD1-3B558A47C481}" type="presOf" srcId="{37063CED-DDE2-4BC5-BE19-0A5238AA8441}" destId="{D67E5652-9C0A-4090-ACE5-6B7E750A221F}" srcOrd="1" destOrd="0" presId="urn:microsoft.com/office/officeart/2005/8/layout/orgChart1"/>
    <dgm:cxn modelId="{CF258CC4-4290-477F-9335-087B155AFB76}" type="presOf" srcId="{AFD156A6-9FD4-4D89-AC8A-70FA9F63A0D0}" destId="{848490BE-E64E-4663-81FB-2497C4230F2F}" srcOrd="1" destOrd="0" presId="urn:microsoft.com/office/officeart/2005/8/layout/orgChart1"/>
    <dgm:cxn modelId="{20836AAC-2BB8-48BB-AFB2-395F281820C7}" type="presParOf" srcId="{1A9CD88D-78CF-4570-9360-3F14D69A9E16}" destId="{6744FD3F-0A89-4DFC-9997-AB8A69DD3F10}" srcOrd="0" destOrd="0" presId="urn:microsoft.com/office/officeart/2005/8/layout/orgChart1"/>
    <dgm:cxn modelId="{7BEEE440-762A-4CF2-8DA2-82FF66844BC8}" type="presParOf" srcId="{6744FD3F-0A89-4DFC-9997-AB8A69DD3F10}" destId="{7925A48A-266E-4611-90CF-E61A34EA20B1}" srcOrd="0" destOrd="0" presId="urn:microsoft.com/office/officeart/2005/8/layout/orgChart1"/>
    <dgm:cxn modelId="{6C7C1D14-218B-4B9B-85C5-1AB8BD9441B2}" type="presParOf" srcId="{7925A48A-266E-4611-90CF-E61A34EA20B1}" destId="{6A87D004-FFDF-461A-B132-CEFBB4A4559F}" srcOrd="0" destOrd="0" presId="urn:microsoft.com/office/officeart/2005/8/layout/orgChart1"/>
    <dgm:cxn modelId="{0A19D1C6-2110-4F64-BFB8-270D2EA971A0}" type="presParOf" srcId="{7925A48A-266E-4611-90CF-E61A34EA20B1}" destId="{8B35BCE6-24EB-4EF8-9AD5-7F7974E1D876}" srcOrd="1" destOrd="0" presId="urn:microsoft.com/office/officeart/2005/8/layout/orgChart1"/>
    <dgm:cxn modelId="{97C124BB-7CF6-440C-81F0-86CA4FB02759}" type="presParOf" srcId="{6744FD3F-0A89-4DFC-9997-AB8A69DD3F10}" destId="{C5F8F111-EBA1-402D-B04B-4783013989E4}" srcOrd="1" destOrd="0" presId="urn:microsoft.com/office/officeart/2005/8/layout/orgChart1"/>
    <dgm:cxn modelId="{11346B56-FB24-478A-A364-5D9736935107}" type="presParOf" srcId="{C5F8F111-EBA1-402D-B04B-4783013989E4}" destId="{B227967B-7CC6-4EA6-A7A4-69B17BC3EB83}" srcOrd="0" destOrd="0" presId="urn:microsoft.com/office/officeart/2005/8/layout/orgChart1"/>
    <dgm:cxn modelId="{7BAD072F-BD94-4E3E-8BF3-E0DC5812189F}" type="presParOf" srcId="{C5F8F111-EBA1-402D-B04B-4783013989E4}" destId="{709DC2ED-AFA0-42AF-B9F5-8079A9679086}" srcOrd="1" destOrd="0" presId="urn:microsoft.com/office/officeart/2005/8/layout/orgChart1"/>
    <dgm:cxn modelId="{C4B338FA-BA9E-42F5-9D12-338B3856C923}" type="presParOf" srcId="{709DC2ED-AFA0-42AF-B9F5-8079A9679086}" destId="{D1B3DB55-DAA2-4393-9428-ADB0297F9B45}" srcOrd="0" destOrd="0" presId="urn:microsoft.com/office/officeart/2005/8/layout/orgChart1"/>
    <dgm:cxn modelId="{438B0F62-AD8A-4064-A407-1BB1A1A258F9}" type="presParOf" srcId="{D1B3DB55-DAA2-4393-9428-ADB0297F9B45}" destId="{D3734B08-9C51-4E7B-BB29-AE0DDBE6C5ED}" srcOrd="0" destOrd="0" presId="urn:microsoft.com/office/officeart/2005/8/layout/orgChart1"/>
    <dgm:cxn modelId="{452989D5-AD44-4D6A-A881-7B458BC4AC72}" type="presParOf" srcId="{D1B3DB55-DAA2-4393-9428-ADB0297F9B45}" destId="{DC675534-C477-461E-96B4-209C9F83F1BB}" srcOrd="1" destOrd="0" presId="urn:microsoft.com/office/officeart/2005/8/layout/orgChart1"/>
    <dgm:cxn modelId="{F149DE64-8D96-4910-AD85-7D8F4ADABB18}" type="presParOf" srcId="{709DC2ED-AFA0-42AF-B9F5-8079A9679086}" destId="{4BC8682C-65C3-41E4-B67E-5385F1D794E1}" srcOrd="1" destOrd="0" presId="urn:microsoft.com/office/officeart/2005/8/layout/orgChart1"/>
    <dgm:cxn modelId="{DD3A8EE9-D68D-4AEC-BC82-803B0BF3749F}" type="presParOf" srcId="{709DC2ED-AFA0-42AF-B9F5-8079A9679086}" destId="{0BB72266-8029-4E2A-AF17-7DECF4314027}" srcOrd="2" destOrd="0" presId="urn:microsoft.com/office/officeart/2005/8/layout/orgChart1"/>
    <dgm:cxn modelId="{D1D37E2F-C0C8-4283-B2D0-95AF8958B375}" type="presParOf" srcId="{C5F8F111-EBA1-402D-B04B-4783013989E4}" destId="{4059256E-B711-4761-B5C5-4C33F66B9515}" srcOrd="2" destOrd="0" presId="urn:microsoft.com/office/officeart/2005/8/layout/orgChart1"/>
    <dgm:cxn modelId="{B7DCE754-E108-4B63-A0C4-029D5E705647}" type="presParOf" srcId="{C5F8F111-EBA1-402D-B04B-4783013989E4}" destId="{73C21E3C-A175-40AD-A1AD-AAF75F9051A3}" srcOrd="3" destOrd="0" presId="urn:microsoft.com/office/officeart/2005/8/layout/orgChart1"/>
    <dgm:cxn modelId="{32A332A1-52D4-4B77-BBCC-F4E81B40E0BB}" type="presParOf" srcId="{73C21E3C-A175-40AD-A1AD-AAF75F9051A3}" destId="{751FBA88-A299-4A05-85A4-353EAFC4F6EF}" srcOrd="0" destOrd="0" presId="urn:microsoft.com/office/officeart/2005/8/layout/orgChart1"/>
    <dgm:cxn modelId="{287AA632-19A2-4D0E-BE01-4C750C52DD29}" type="presParOf" srcId="{751FBA88-A299-4A05-85A4-353EAFC4F6EF}" destId="{ED0DAE44-340A-44B4-9CA0-A524D6AB1E0F}" srcOrd="0" destOrd="0" presId="urn:microsoft.com/office/officeart/2005/8/layout/orgChart1"/>
    <dgm:cxn modelId="{B202F92E-E1A0-4201-87E6-CF7D425F62EF}" type="presParOf" srcId="{751FBA88-A299-4A05-85A4-353EAFC4F6EF}" destId="{848490BE-E64E-4663-81FB-2497C4230F2F}" srcOrd="1" destOrd="0" presId="urn:microsoft.com/office/officeart/2005/8/layout/orgChart1"/>
    <dgm:cxn modelId="{9043CF44-3266-41D0-936B-B1686A4E7BFC}" type="presParOf" srcId="{73C21E3C-A175-40AD-A1AD-AAF75F9051A3}" destId="{33A03DE2-87E0-4A09-9B90-E1E901B6BA1D}" srcOrd="1" destOrd="0" presId="urn:microsoft.com/office/officeart/2005/8/layout/orgChart1"/>
    <dgm:cxn modelId="{FC83C310-EFDC-49FB-B59C-8635A08C82A0}" type="presParOf" srcId="{73C21E3C-A175-40AD-A1AD-AAF75F9051A3}" destId="{657C7B4F-7474-4D80-BECF-1180800FD27D}" srcOrd="2" destOrd="0" presId="urn:microsoft.com/office/officeart/2005/8/layout/orgChart1"/>
    <dgm:cxn modelId="{85091D50-10C8-4E7C-B383-30E748A5710A}" type="presParOf" srcId="{C5F8F111-EBA1-402D-B04B-4783013989E4}" destId="{3468269F-F78E-455F-A34B-F3954740C987}" srcOrd="4" destOrd="0" presId="urn:microsoft.com/office/officeart/2005/8/layout/orgChart1"/>
    <dgm:cxn modelId="{5C2DF383-B7A6-46B8-9D51-E81986D3B21A}" type="presParOf" srcId="{C5F8F111-EBA1-402D-B04B-4783013989E4}" destId="{73C3C336-A1D1-4253-B7EB-419C37CB98F2}" srcOrd="5" destOrd="0" presId="urn:microsoft.com/office/officeart/2005/8/layout/orgChart1"/>
    <dgm:cxn modelId="{5FBACE8A-CB9E-4127-995B-C2390B062B34}" type="presParOf" srcId="{73C3C336-A1D1-4253-B7EB-419C37CB98F2}" destId="{25C5AFAC-D52E-4032-A531-6B61F996A88D}" srcOrd="0" destOrd="0" presId="urn:microsoft.com/office/officeart/2005/8/layout/orgChart1"/>
    <dgm:cxn modelId="{88164080-ABD4-42FC-BF7C-62C0D041BE36}" type="presParOf" srcId="{25C5AFAC-D52E-4032-A531-6B61F996A88D}" destId="{4F70965D-D94A-464B-A624-271C525E8B21}" srcOrd="0" destOrd="0" presId="urn:microsoft.com/office/officeart/2005/8/layout/orgChart1"/>
    <dgm:cxn modelId="{BD15EEBF-1E2D-417E-9CBD-137C7FB37E4E}" type="presParOf" srcId="{25C5AFAC-D52E-4032-A531-6B61F996A88D}" destId="{D67E5652-9C0A-4090-ACE5-6B7E750A221F}" srcOrd="1" destOrd="0" presId="urn:microsoft.com/office/officeart/2005/8/layout/orgChart1"/>
    <dgm:cxn modelId="{6DDF498D-991B-40D3-BC84-583F96DBD89F}" type="presParOf" srcId="{73C3C336-A1D1-4253-B7EB-419C37CB98F2}" destId="{5270945C-0E23-494B-8094-86570EC20C4E}" srcOrd="1" destOrd="0" presId="urn:microsoft.com/office/officeart/2005/8/layout/orgChart1"/>
    <dgm:cxn modelId="{498FCD3A-6A40-49A8-B660-2CAA99871D8B}" type="presParOf" srcId="{73C3C336-A1D1-4253-B7EB-419C37CB98F2}" destId="{C7B73CA1-9151-48E8-8812-D5422309E80C}" srcOrd="2" destOrd="0" presId="urn:microsoft.com/office/officeart/2005/8/layout/orgChart1"/>
    <dgm:cxn modelId="{A39CA727-6947-421C-AE0E-F63C36EB5A58}" type="presParOf" srcId="{6744FD3F-0A89-4DFC-9997-AB8A69DD3F10}" destId="{83E8C8D5-27A7-4CEF-B019-DD1A3D403D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A5273-7805-49C6-8433-06C884A4482B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56E709-0766-4852-AE24-A873017977B1}">
      <dgm:prSet phldrT="[Текст]"/>
      <dgm:spPr/>
      <dgm:t>
        <a:bodyPr/>
        <a:lstStyle/>
        <a:p>
          <a:endParaRPr lang="ru-RU" dirty="0"/>
        </a:p>
      </dgm:t>
    </dgm:pt>
    <dgm:pt modelId="{830CD4F7-D973-45C3-9ABB-9855C880468C}" type="parTrans" cxnId="{D01F100D-60EF-49E5-9125-B6F6BC571981}">
      <dgm:prSet/>
      <dgm:spPr/>
      <dgm:t>
        <a:bodyPr/>
        <a:lstStyle/>
        <a:p>
          <a:endParaRPr lang="ru-RU"/>
        </a:p>
      </dgm:t>
    </dgm:pt>
    <dgm:pt modelId="{4FDE000D-AAD3-4131-9098-13D448A3C8CD}" type="sibTrans" cxnId="{D01F100D-60EF-49E5-9125-B6F6BC571981}">
      <dgm:prSet/>
      <dgm:spPr/>
      <dgm:t>
        <a:bodyPr/>
        <a:lstStyle/>
        <a:p>
          <a:endParaRPr lang="ru-RU"/>
        </a:p>
      </dgm:t>
    </dgm:pt>
    <dgm:pt modelId="{3619FEC5-41B5-4F89-9720-6A2CB2CC4CB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dirty="0" smtClean="0"/>
            <a:t>Экспозиция</a:t>
          </a:r>
          <a:r>
            <a:rPr lang="ru-RU" sz="900" dirty="0" smtClean="0"/>
            <a:t>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C0EE31CE-4AFE-40E1-AED2-9F2C32A45E1D}" type="parTrans" cxnId="{1091AB6B-B3DE-4A6F-A9FF-5466D270E880}">
      <dgm:prSet/>
      <dgm:spPr/>
      <dgm:t>
        <a:bodyPr/>
        <a:lstStyle/>
        <a:p>
          <a:endParaRPr lang="ru-RU"/>
        </a:p>
      </dgm:t>
    </dgm:pt>
    <dgm:pt modelId="{2A9A9B0C-ADE2-48F9-A532-153A6A90AFB9}" type="sibTrans" cxnId="{1091AB6B-B3DE-4A6F-A9FF-5466D270E880}">
      <dgm:prSet/>
      <dgm:spPr/>
      <dgm:t>
        <a:bodyPr/>
        <a:lstStyle/>
        <a:p>
          <a:endParaRPr lang="ru-RU"/>
        </a:p>
      </dgm:t>
    </dgm:pt>
    <dgm:pt modelId="{123B6FDE-979A-4C02-9C41-685C08D3F20A}">
      <dgm:prSet phldrT="[Текст]" phldr="1"/>
      <dgm:spPr/>
      <dgm:t>
        <a:bodyPr/>
        <a:lstStyle/>
        <a:p>
          <a:endParaRPr lang="ru-RU" dirty="0"/>
        </a:p>
      </dgm:t>
    </dgm:pt>
    <dgm:pt modelId="{FE6C5B21-1082-463F-BC73-D761996E3D26}" type="parTrans" cxnId="{FC6DEA7C-EB4F-4525-91E8-302DC9568EF5}">
      <dgm:prSet/>
      <dgm:spPr/>
      <dgm:t>
        <a:bodyPr/>
        <a:lstStyle/>
        <a:p>
          <a:endParaRPr lang="ru-RU"/>
        </a:p>
      </dgm:t>
    </dgm:pt>
    <dgm:pt modelId="{B717A23F-2322-4AE5-BBC0-571EB43545E7}" type="sibTrans" cxnId="{FC6DEA7C-EB4F-4525-91E8-302DC9568EF5}">
      <dgm:prSet/>
      <dgm:spPr/>
      <dgm:t>
        <a:bodyPr/>
        <a:lstStyle/>
        <a:p>
          <a:endParaRPr lang="ru-RU"/>
        </a:p>
      </dgm:t>
    </dgm:pt>
    <dgm:pt modelId="{ECA7C1E7-CA70-4CFC-B683-28B95B8BFF36}">
      <dgm:prSet phldrT="[Текст]" custT="1"/>
      <dgm:spPr/>
      <dgm:t>
        <a:bodyPr/>
        <a:lstStyle/>
        <a:p>
          <a:r>
            <a:rPr lang="ru-RU" sz="3600" dirty="0" smtClean="0"/>
            <a:t>Разработка</a:t>
          </a:r>
          <a:endParaRPr lang="ru-RU" sz="3600" dirty="0"/>
        </a:p>
      </dgm:t>
    </dgm:pt>
    <dgm:pt modelId="{2699C1E0-683C-46BD-89DD-AEC835FB95BC}" type="parTrans" cxnId="{1FEA8E20-9A70-4421-8190-E266D363CF1E}">
      <dgm:prSet/>
      <dgm:spPr/>
      <dgm:t>
        <a:bodyPr/>
        <a:lstStyle/>
        <a:p>
          <a:endParaRPr lang="ru-RU"/>
        </a:p>
      </dgm:t>
    </dgm:pt>
    <dgm:pt modelId="{01CFD233-80B7-46E7-BD9C-7B2646DA694B}" type="sibTrans" cxnId="{1FEA8E20-9A70-4421-8190-E266D363CF1E}">
      <dgm:prSet/>
      <dgm:spPr/>
      <dgm:t>
        <a:bodyPr/>
        <a:lstStyle/>
        <a:p>
          <a:endParaRPr lang="ru-RU"/>
        </a:p>
      </dgm:t>
    </dgm:pt>
    <dgm:pt modelId="{F449005E-B91F-4293-8CD0-47950934333B}">
      <dgm:prSet phldrT="[Текст]" phldr="1"/>
      <dgm:spPr/>
      <dgm:t>
        <a:bodyPr/>
        <a:lstStyle/>
        <a:p>
          <a:endParaRPr lang="ru-RU"/>
        </a:p>
      </dgm:t>
    </dgm:pt>
    <dgm:pt modelId="{E3F9B4DA-A928-431D-947E-0ECFC7621EA3}" type="parTrans" cxnId="{3FBBB89E-AFA7-4D3C-BAB4-281B1AD23118}">
      <dgm:prSet/>
      <dgm:spPr/>
      <dgm:t>
        <a:bodyPr/>
        <a:lstStyle/>
        <a:p>
          <a:endParaRPr lang="ru-RU"/>
        </a:p>
      </dgm:t>
    </dgm:pt>
    <dgm:pt modelId="{0D1830E6-B31C-4A91-B83F-4B6953DD5087}" type="sibTrans" cxnId="{3FBBB89E-AFA7-4D3C-BAB4-281B1AD23118}">
      <dgm:prSet/>
      <dgm:spPr/>
      <dgm:t>
        <a:bodyPr/>
        <a:lstStyle/>
        <a:p>
          <a:endParaRPr lang="ru-RU"/>
        </a:p>
      </dgm:t>
    </dgm:pt>
    <dgm:pt modelId="{1FD2F057-AAC2-47F4-95CA-A46639A93F1C}">
      <dgm:prSet phldrT="[Текст]" custT="1"/>
      <dgm:spPr/>
      <dgm:t>
        <a:bodyPr/>
        <a:lstStyle/>
        <a:p>
          <a:r>
            <a:rPr lang="ru-RU" sz="3600" dirty="0" smtClean="0"/>
            <a:t>Реприза</a:t>
          </a:r>
          <a:endParaRPr lang="ru-RU" sz="1800" dirty="0"/>
        </a:p>
      </dgm:t>
    </dgm:pt>
    <dgm:pt modelId="{50AE38DD-E006-410A-B102-50B2E251F0CA}" type="parTrans" cxnId="{111808F8-0162-4E86-989B-3C1B85AE4634}">
      <dgm:prSet/>
      <dgm:spPr/>
      <dgm:t>
        <a:bodyPr/>
        <a:lstStyle/>
        <a:p>
          <a:endParaRPr lang="ru-RU"/>
        </a:p>
      </dgm:t>
    </dgm:pt>
    <dgm:pt modelId="{82CB88B8-CE97-4B90-9B56-A8BF1EBE761A}" type="sibTrans" cxnId="{111808F8-0162-4E86-989B-3C1B85AE4634}">
      <dgm:prSet/>
      <dgm:spPr/>
      <dgm:t>
        <a:bodyPr/>
        <a:lstStyle/>
        <a:p>
          <a:endParaRPr lang="ru-RU"/>
        </a:p>
      </dgm:t>
    </dgm:pt>
    <dgm:pt modelId="{BAD0295A-9EA3-4D58-9A29-BB58FEE8E44B}" type="pres">
      <dgm:prSet presAssocID="{CF5A5273-7805-49C6-8433-06C884A448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1570A-F7E4-4C49-9B88-0307DA427A0F}" type="pres">
      <dgm:prSet presAssocID="{F449005E-B91F-4293-8CD0-47950934333B}" presName="boxAndChildren" presStyleCnt="0"/>
      <dgm:spPr/>
    </dgm:pt>
    <dgm:pt modelId="{B5282895-4380-4473-A2AE-659400995A8A}" type="pres">
      <dgm:prSet presAssocID="{F449005E-B91F-4293-8CD0-47950934333B}" presName="parentTextBox" presStyleLbl="node1" presStyleIdx="0" presStyleCnt="3"/>
      <dgm:spPr/>
      <dgm:t>
        <a:bodyPr/>
        <a:lstStyle/>
        <a:p>
          <a:endParaRPr lang="ru-RU"/>
        </a:p>
      </dgm:t>
    </dgm:pt>
    <dgm:pt modelId="{50CE742F-F6EE-436D-B2B3-1490911B82AE}" type="pres">
      <dgm:prSet presAssocID="{F449005E-B91F-4293-8CD0-47950934333B}" presName="entireBox" presStyleLbl="node1" presStyleIdx="0" presStyleCnt="3"/>
      <dgm:spPr/>
      <dgm:t>
        <a:bodyPr/>
        <a:lstStyle/>
        <a:p>
          <a:endParaRPr lang="ru-RU"/>
        </a:p>
      </dgm:t>
    </dgm:pt>
    <dgm:pt modelId="{53D928AA-D63F-44C6-9546-FF61911BB402}" type="pres">
      <dgm:prSet presAssocID="{F449005E-B91F-4293-8CD0-47950934333B}" presName="descendantBox" presStyleCnt="0"/>
      <dgm:spPr/>
    </dgm:pt>
    <dgm:pt modelId="{00E9C791-91B5-4286-808B-4717CAA95F05}" type="pres">
      <dgm:prSet presAssocID="{1FD2F057-AAC2-47F4-95CA-A46639A93F1C}" presName="childTextBox" presStyleLbl="fgAccFollowNode1" presStyleIdx="0" presStyleCnt="3" custLinFactNeighborY="3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040AA-B3A3-456C-824A-9D5377804ECF}" type="pres">
      <dgm:prSet presAssocID="{B717A23F-2322-4AE5-BBC0-571EB43545E7}" presName="sp" presStyleCnt="0"/>
      <dgm:spPr/>
    </dgm:pt>
    <dgm:pt modelId="{E14C836C-E80E-4F4B-8259-84BB8985F228}" type="pres">
      <dgm:prSet presAssocID="{123B6FDE-979A-4C02-9C41-685C08D3F20A}" presName="arrowAndChildren" presStyleCnt="0"/>
      <dgm:spPr/>
    </dgm:pt>
    <dgm:pt modelId="{F70862F4-06AC-4A84-953B-69E21AF89464}" type="pres">
      <dgm:prSet presAssocID="{123B6FDE-979A-4C02-9C41-685C08D3F20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AABF77D0-6DE4-45F3-AF44-ECC17A679F79}" type="pres">
      <dgm:prSet presAssocID="{123B6FDE-979A-4C02-9C41-685C08D3F20A}" presName="arrow" presStyleLbl="node1" presStyleIdx="1" presStyleCnt="3" custLinFactNeighborX="1351" custLinFactNeighborY="-1325"/>
      <dgm:spPr/>
      <dgm:t>
        <a:bodyPr/>
        <a:lstStyle/>
        <a:p>
          <a:endParaRPr lang="ru-RU"/>
        </a:p>
      </dgm:t>
    </dgm:pt>
    <dgm:pt modelId="{5ED43C7C-E849-40FD-A2E5-6942A4D640E0}" type="pres">
      <dgm:prSet presAssocID="{123B6FDE-979A-4C02-9C41-685C08D3F20A}" presName="descendantArrow" presStyleCnt="0"/>
      <dgm:spPr/>
    </dgm:pt>
    <dgm:pt modelId="{9D11D48E-ABD8-4AA8-8A79-12EF34395505}" type="pres">
      <dgm:prSet presAssocID="{ECA7C1E7-CA70-4CFC-B683-28B95B8BFF36}" presName="childTextArrow" presStyleLbl="fgAccFollowNode1" presStyleIdx="1" presStyleCnt="3" custLinFactNeighborY="3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E3101-A896-43E5-BEE0-8DCD4C432475}" type="pres">
      <dgm:prSet presAssocID="{4FDE000D-AAD3-4131-9098-13D448A3C8CD}" presName="sp" presStyleCnt="0"/>
      <dgm:spPr/>
    </dgm:pt>
    <dgm:pt modelId="{3ADB986C-CC0C-4821-80A6-FDBDEED2812A}" type="pres">
      <dgm:prSet presAssocID="{F256E709-0766-4852-AE24-A873017977B1}" presName="arrowAndChildren" presStyleCnt="0"/>
      <dgm:spPr/>
    </dgm:pt>
    <dgm:pt modelId="{7E8627BE-57CD-4BF0-A1FF-44890B02D727}" type="pres">
      <dgm:prSet presAssocID="{F256E709-0766-4852-AE24-A873017977B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9703AF0-627F-4188-A0EB-1D40DD944B49}" type="pres">
      <dgm:prSet presAssocID="{F256E709-0766-4852-AE24-A873017977B1}" presName="arrow" presStyleLbl="node1" presStyleIdx="2" presStyleCnt="3"/>
      <dgm:spPr/>
      <dgm:t>
        <a:bodyPr/>
        <a:lstStyle/>
        <a:p>
          <a:endParaRPr lang="ru-RU"/>
        </a:p>
      </dgm:t>
    </dgm:pt>
    <dgm:pt modelId="{FA081D05-B8B4-484E-B8FD-F3B00A3A5FB7}" type="pres">
      <dgm:prSet presAssocID="{F256E709-0766-4852-AE24-A873017977B1}" presName="descendantArrow" presStyleCnt="0"/>
      <dgm:spPr/>
    </dgm:pt>
    <dgm:pt modelId="{8FE978FE-A334-425D-B397-BB410A9BFFAC}" type="pres">
      <dgm:prSet presAssocID="{3619FEC5-41B5-4F89-9720-6A2CB2CC4CB1}" presName="childTextArrow" presStyleLbl="fgAccFollowNode1" presStyleIdx="2" presStyleCnt="3" custLinFactNeighborY="8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B1CD28-0BC4-4E2B-BDB7-4005ED040CB1}" type="presOf" srcId="{F449005E-B91F-4293-8CD0-47950934333B}" destId="{50CE742F-F6EE-436D-B2B3-1490911B82AE}" srcOrd="1" destOrd="0" presId="urn:microsoft.com/office/officeart/2005/8/layout/process4"/>
    <dgm:cxn modelId="{50F078DE-3573-4DE1-864E-25A556B35180}" type="presOf" srcId="{123B6FDE-979A-4C02-9C41-685C08D3F20A}" destId="{AABF77D0-6DE4-45F3-AF44-ECC17A679F79}" srcOrd="1" destOrd="0" presId="urn:microsoft.com/office/officeart/2005/8/layout/process4"/>
    <dgm:cxn modelId="{1091AB6B-B3DE-4A6F-A9FF-5466D270E880}" srcId="{F256E709-0766-4852-AE24-A873017977B1}" destId="{3619FEC5-41B5-4F89-9720-6A2CB2CC4CB1}" srcOrd="0" destOrd="0" parTransId="{C0EE31CE-4AFE-40E1-AED2-9F2C32A45E1D}" sibTransId="{2A9A9B0C-ADE2-48F9-A532-153A6A90AFB9}"/>
    <dgm:cxn modelId="{CAF5CFEE-9265-4925-9FC5-608D7596056E}" type="presOf" srcId="{CF5A5273-7805-49C6-8433-06C884A4482B}" destId="{BAD0295A-9EA3-4D58-9A29-BB58FEE8E44B}" srcOrd="0" destOrd="0" presId="urn:microsoft.com/office/officeart/2005/8/layout/process4"/>
    <dgm:cxn modelId="{4D74F52E-49F1-4E69-A685-1C2EB2BCA54A}" type="presOf" srcId="{F256E709-0766-4852-AE24-A873017977B1}" destId="{C9703AF0-627F-4188-A0EB-1D40DD944B49}" srcOrd="1" destOrd="0" presId="urn:microsoft.com/office/officeart/2005/8/layout/process4"/>
    <dgm:cxn modelId="{1FEA8E20-9A70-4421-8190-E266D363CF1E}" srcId="{123B6FDE-979A-4C02-9C41-685C08D3F20A}" destId="{ECA7C1E7-CA70-4CFC-B683-28B95B8BFF36}" srcOrd="0" destOrd="0" parTransId="{2699C1E0-683C-46BD-89DD-AEC835FB95BC}" sibTransId="{01CFD233-80B7-46E7-BD9C-7B2646DA694B}"/>
    <dgm:cxn modelId="{5B5CC97B-DB27-48C0-B8D0-C733BCF78EC2}" type="presOf" srcId="{3619FEC5-41B5-4F89-9720-6A2CB2CC4CB1}" destId="{8FE978FE-A334-425D-B397-BB410A9BFFAC}" srcOrd="0" destOrd="0" presId="urn:microsoft.com/office/officeart/2005/8/layout/process4"/>
    <dgm:cxn modelId="{FC6DEA7C-EB4F-4525-91E8-302DC9568EF5}" srcId="{CF5A5273-7805-49C6-8433-06C884A4482B}" destId="{123B6FDE-979A-4C02-9C41-685C08D3F20A}" srcOrd="1" destOrd="0" parTransId="{FE6C5B21-1082-463F-BC73-D761996E3D26}" sibTransId="{B717A23F-2322-4AE5-BBC0-571EB43545E7}"/>
    <dgm:cxn modelId="{111808F8-0162-4E86-989B-3C1B85AE4634}" srcId="{F449005E-B91F-4293-8CD0-47950934333B}" destId="{1FD2F057-AAC2-47F4-95CA-A46639A93F1C}" srcOrd="0" destOrd="0" parTransId="{50AE38DD-E006-410A-B102-50B2E251F0CA}" sibTransId="{82CB88B8-CE97-4B90-9B56-A8BF1EBE761A}"/>
    <dgm:cxn modelId="{0A474988-4A38-4C22-A7EE-179F831B333A}" type="presOf" srcId="{123B6FDE-979A-4C02-9C41-685C08D3F20A}" destId="{F70862F4-06AC-4A84-953B-69E21AF89464}" srcOrd="0" destOrd="0" presId="urn:microsoft.com/office/officeart/2005/8/layout/process4"/>
    <dgm:cxn modelId="{858EBFD5-22D1-44A9-AC96-51C05E6AE3D3}" type="presOf" srcId="{ECA7C1E7-CA70-4CFC-B683-28B95B8BFF36}" destId="{9D11D48E-ABD8-4AA8-8A79-12EF34395505}" srcOrd="0" destOrd="0" presId="urn:microsoft.com/office/officeart/2005/8/layout/process4"/>
    <dgm:cxn modelId="{CC2AEAC5-A1AC-4A4B-9DA8-9380BAC525F3}" type="presOf" srcId="{F256E709-0766-4852-AE24-A873017977B1}" destId="{7E8627BE-57CD-4BF0-A1FF-44890B02D727}" srcOrd="0" destOrd="0" presId="urn:microsoft.com/office/officeart/2005/8/layout/process4"/>
    <dgm:cxn modelId="{D6D64ADA-BA81-47AE-87B8-3AA5F630FA88}" type="presOf" srcId="{1FD2F057-AAC2-47F4-95CA-A46639A93F1C}" destId="{00E9C791-91B5-4286-808B-4717CAA95F05}" srcOrd="0" destOrd="0" presId="urn:microsoft.com/office/officeart/2005/8/layout/process4"/>
    <dgm:cxn modelId="{D01F100D-60EF-49E5-9125-B6F6BC571981}" srcId="{CF5A5273-7805-49C6-8433-06C884A4482B}" destId="{F256E709-0766-4852-AE24-A873017977B1}" srcOrd="0" destOrd="0" parTransId="{830CD4F7-D973-45C3-9ABB-9855C880468C}" sibTransId="{4FDE000D-AAD3-4131-9098-13D448A3C8CD}"/>
    <dgm:cxn modelId="{3FBBB89E-AFA7-4D3C-BAB4-281B1AD23118}" srcId="{CF5A5273-7805-49C6-8433-06C884A4482B}" destId="{F449005E-B91F-4293-8CD0-47950934333B}" srcOrd="2" destOrd="0" parTransId="{E3F9B4DA-A928-431D-947E-0ECFC7621EA3}" sibTransId="{0D1830E6-B31C-4A91-B83F-4B6953DD5087}"/>
    <dgm:cxn modelId="{548F486F-5E8B-489F-A39F-668EF83806CA}" type="presOf" srcId="{F449005E-B91F-4293-8CD0-47950934333B}" destId="{B5282895-4380-4473-A2AE-659400995A8A}" srcOrd="0" destOrd="0" presId="urn:microsoft.com/office/officeart/2005/8/layout/process4"/>
    <dgm:cxn modelId="{8E505924-FF9C-4E63-881C-393F0C86E20A}" type="presParOf" srcId="{BAD0295A-9EA3-4D58-9A29-BB58FEE8E44B}" destId="{04F1570A-F7E4-4C49-9B88-0307DA427A0F}" srcOrd="0" destOrd="0" presId="urn:microsoft.com/office/officeart/2005/8/layout/process4"/>
    <dgm:cxn modelId="{1AFC86A6-9684-4C5A-BBB0-855D07930EFB}" type="presParOf" srcId="{04F1570A-F7E4-4C49-9B88-0307DA427A0F}" destId="{B5282895-4380-4473-A2AE-659400995A8A}" srcOrd="0" destOrd="0" presId="urn:microsoft.com/office/officeart/2005/8/layout/process4"/>
    <dgm:cxn modelId="{CDEA7C3D-64FE-4D6F-9833-86C11021AF0E}" type="presParOf" srcId="{04F1570A-F7E4-4C49-9B88-0307DA427A0F}" destId="{50CE742F-F6EE-436D-B2B3-1490911B82AE}" srcOrd="1" destOrd="0" presId="urn:microsoft.com/office/officeart/2005/8/layout/process4"/>
    <dgm:cxn modelId="{A76AC1B9-87AC-4D3A-B0FB-3BB9709CA816}" type="presParOf" srcId="{04F1570A-F7E4-4C49-9B88-0307DA427A0F}" destId="{53D928AA-D63F-44C6-9546-FF61911BB402}" srcOrd="2" destOrd="0" presId="urn:microsoft.com/office/officeart/2005/8/layout/process4"/>
    <dgm:cxn modelId="{25EAF25F-BDDB-4FE6-9E80-0568DFFF2D03}" type="presParOf" srcId="{53D928AA-D63F-44C6-9546-FF61911BB402}" destId="{00E9C791-91B5-4286-808B-4717CAA95F05}" srcOrd="0" destOrd="0" presId="urn:microsoft.com/office/officeart/2005/8/layout/process4"/>
    <dgm:cxn modelId="{66C07C5D-598C-47D8-8AFE-DA08BC8239F9}" type="presParOf" srcId="{BAD0295A-9EA3-4D58-9A29-BB58FEE8E44B}" destId="{F0B040AA-B3A3-456C-824A-9D5377804ECF}" srcOrd="1" destOrd="0" presId="urn:microsoft.com/office/officeart/2005/8/layout/process4"/>
    <dgm:cxn modelId="{E893D1A3-3F5F-47F2-843C-C33ECD24A1E6}" type="presParOf" srcId="{BAD0295A-9EA3-4D58-9A29-BB58FEE8E44B}" destId="{E14C836C-E80E-4F4B-8259-84BB8985F228}" srcOrd="2" destOrd="0" presId="urn:microsoft.com/office/officeart/2005/8/layout/process4"/>
    <dgm:cxn modelId="{998E57E5-74A9-4FAC-B82B-2C786BB99AF1}" type="presParOf" srcId="{E14C836C-E80E-4F4B-8259-84BB8985F228}" destId="{F70862F4-06AC-4A84-953B-69E21AF89464}" srcOrd="0" destOrd="0" presId="urn:microsoft.com/office/officeart/2005/8/layout/process4"/>
    <dgm:cxn modelId="{FEDCAA15-F518-42B7-89D5-6F30D2A31BE7}" type="presParOf" srcId="{E14C836C-E80E-4F4B-8259-84BB8985F228}" destId="{AABF77D0-6DE4-45F3-AF44-ECC17A679F79}" srcOrd="1" destOrd="0" presId="urn:microsoft.com/office/officeart/2005/8/layout/process4"/>
    <dgm:cxn modelId="{DAA64C16-B7C3-432D-85B2-FA3120421422}" type="presParOf" srcId="{E14C836C-E80E-4F4B-8259-84BB8985F228}" destId="{5ED43C7C-E849-40FD-A2E5-6942A4D640E0}" srcOrd="2" destOrd="0" presId="urn:microsoft.com/office/officeart/2005/8/layout/process4"/>
    <dgm:cxn modelId="{9E0CCCA9-5E78-488F-A35D-FC5E531D5F5D}" type="presParOf" srcId="{5ED43C7C-E849-40FD-A2E5-6942A4D640E0}" destId="{9D11D48E-ABD8-4AA8-8A79-12EF34395505}" srcOrd="0" destOrd="0" presId="urn:microsoft.com/office/officeart/2005/8/layout/process4"/>
    <dgm:cxn modelId="{AEF4E0CF-A315-44D1-99CD-1811F8510269}" type="presParOf" srcId="{BAD0295A-9EA3-4D58-9A29-BB58FEE8E44B}" destId="{22AE3101-A896-43E5-BEE0-8DCD4C432475}" srcOrd="3" destOrd="0" presId="urn:microsoft.com/office/officeart/2005/8/layout/process4"/>
    <dgm:cxn modelId="{87EE965C-F26E-4233-A01F-68A32D6AADA6}" type="presParOf" srcId="{BAD0295A-9EA3-4D58-9A29-BB58FEE8E44B}" destId="{3ADB986C-CC0C-4821-80A6-FDBDEED2812A}" srcOrd="4" destOrd="0" presId="urn:microsoft.com/office/officeart/2005/8/layout/process4"/>
    <dgm:cxn modelId="{6EAD5C77-15D3-40C7-B3D6-0CF73FB4C6AB}" type="presParOf" srcId="{3ADB986C-CC0C-4821-80A6-FDBDEED2812A}" destId="{7E8627BE-57CD-4BF0-A1FF-44890B02D727}" srcOrd="0" destOrd="0" presId="urn:microsoft.com/office/officeart/2005/8/layout/process4"/>
    <dgm:cxn modelId="{CE7293A9-9A06-4082-B863-8CB22C0296FD}" type="presParOf" srcId="{3ADB986C-CC0C-4821-80A6-FDBDEED2812A}" destId="{C9703AF0-627F-4188-A0EB-1D40DD944B49}" srcOrd="1" destOrd="0" presId="urn:microsoft.com/office/officeart/2005/8/layout/process4"/>
    <dgm:cxn modelId="{1599F415-B17E-4F69-9244-76C1447ED83E}" type="presParOf" srcId="{3ADB986C-CC0C-4821-80A6-FDBDEED2812A}" destId="{FA081D05-B8B4-484E-B8FD-F3B00A3A5FB7}" srcOrd="2" destOrd="0" presId="urn:microsoft.com/office/officeart/2005/8/layout/process4"/>
    <dgm:cxn modelId="{D746B624-D1AD-42F1-BD0D-C4010B826078}" type="presParOf" srcId="{FA081D05-B8B4-484E-B8FD-F3B00A3A5FB7}" destId="{8FE978FE-A334-425D-B397-BB410A9BFFA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2D95D-EEBC-4C41-8A0C-12184822EEE4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2B629D-5A11-45C1-A31A-E3B0526C7677}">
      <dgm:prSet phldrT="[Текст]"/>
      <dgm:spPr/>
      <dgm:t>
        <a:bodyPr/>
        <a:lstStyle/>
        <a:p>
          <a:r>
            <a:rPr lang="en-US" dirty="0" smtClean="0"/>
            <a:t>A</a:t>
          </a:r>
          <a:endParaRPr lang="ru-RU" dirty="0"/>
        </a:p>
      </dgm:t>
    </dgm:pt>
    <dgm:pt modelId="{631A3DD3-7C04-42D2-B797-396529608ED1}" type="parTrans" cxnId="{A57F746A-EA30-48C5-8747-93C9C711C17F}">
      <dgm:prSet/>
      <dgm:spPr/>
      <dgm:t>
        <a:bodyPr/>
        <a:lstStyle/>
        <a:p>
          <a:endParaRPr lang="ru-RU"/>
        </a:p>
      </dgm:t>
    </dgm:pt>
    <dgm:pt modelId="{6A4A691D-D62A-41E9-8262-29F297C7C673}" type="sibTrans" cxnId="{A57F746A-EA30-48C5-8747-93C9C711C17F}">
      <dgm:prSet/>
      <dgm:spPr/>
      <dgm:t>
        <a:bodyPr/>
        <a:lstStyle/>
        <a:p>
          <a:endParaRPr lang="ru-RU"/>
        </a:p>
      </dgm:t>
    </dgm:pt>
    <dgm:pt modelId="{83E8F48A-F15F-4275-97F9-A952ACB2955D}">
      <dgm:prSet phldrT="[Текст]"/>
      <dgm:spPr/>
      <dgm:t>
        <a:bodyPr/>
        <a:lstStyle/>
        <a:p>
          <a:r>
            <a:rPr lang="en-US" dirty="0" smtClean="0"/>
            <a:t>B</a:t>
          </a:r>
          <a:endParaRPr lang="ru-RU" dirty="0"/>
        </a:p>
      </dgm:t>
    </dgm:pt>
    <dgm:pt modelId="{C1C5A239-BFA7-422D-838E-899AFE62BDB8}" type="parTrans" cxnId="{CD67070B-6C63-4689-AE72-4322FD5D1A47}">
      <dgm:prSet/>
      <dgm:spPr/>
      <dgm:t>
        <a:bodyPr/>
        <a:lstStyle/>
        <a:p>
          <a:endParaRPr lang="ru-RU"/>
        </a:p>
      </dgm:t>
    </dgm:pt>
    <dgm:pt modelId="{35D59C35-77E7-4C5E-9438-5D939EFC5773}" type="sibTrans" cxnId="{CD67070B-6C63-4689-AE72-4322FD5D1A47}">
      <dgm:prSet/>
      <dgm:spPr/>
      <dgm:t>
        <a:bodyPr/>
        <a:lstStyle/>
        <a:p>
          <a:endParaRPr lang="ru-RU"/>
        </a:p>
      </dgm:t>
    </dgm:pt>
    <dgm:pt modelId="{F4207443-8EB4-4A5E-9B7F-9885688BFD93}">
      <dgm:prSet phldrT="[Текст]"/>
      <dgm:spPr/>
      <dgm:t>
        <a:bodyPr/>
        <a:lstStyle/>
        <a:p>
          <a:r>
            <a:rPr lang="en-US" dirty="0" smtClean="0"/>
            <a:t>A</a:t>
          </a:r>
          <a:endParaRPr lang="ru-RU" dirty="0"/>
        </a:p>
      </dgm:t>
    </dgm:pt>
    <dgm:pt modelId="{C8881806-D2C3-4B47-AAB1-702507476552}" type="parTrans" cxnId="{D32AD01E-186E-4EA9-82F2-45AE17B605BC}">
      <dgm:prSet/>
      <dgm:spPr/>
      <dgm:t>
        <a:bodyPr/>
        <a:lstStyle/>
        <a:p>
          <a:endParaRPr lang="ru-RU"/>
        </a:p>
      </dgm:t>
    </dgm:pt>
    <dgm:pt modelId="{23ACD636-67D6-4FDB-93CE-EE09D1D484ED}" type="sibTrans" cxnId="{D32AD01E-186E-4EA9-82F2-45AE17B605BC}">
      <dgm:prSet/>
      <dgm:spPr/>
      <dgm:t>
        <a:bodyPr/>
        <a:lstStyle/>
        <a:p>
          <a:endParaRPr lang="ru-RU"/>
        </a:p>
      </dgm:t>
    </dgm:pt>
    <dgm:pt modelId="{66A53F81-0167-4657-A201-CA5CCE936324}">
      <dgm:prSet phldrT="[Текст]"/>
      <dgm:spPr/>
      <dgm:t>
        <a:bodyPr/>
        <a:lstStyle/>
        <a:p>
          <a:r>
            <a:rPr lang="en-US" dirty="0" smtClean="0"/>
            <a:t>C</a:t>
          </a:r>
          <a:endParaRPr lang="ru-RU" dirty="0"/>
        </a:p>
      </dgm:t>
    </dgm:pt>
    <dgm:pt modelId="{241768D8-8EFB-4910-9005-2AC67B1E4CEB}" type="parTrans" cxnId="{C424AB45-3C6B-421A-9D15-11805448E783}">
      <dgm:prSet/>
      <dgm:spPr/>
      <dgm:t>
        <a:bodyPr/>
        <a:lstStyle/>
        <a:p>
          <a:endParaRPr lang="ru-RU"/>
        </a:p>
      </dgm:t>
    </dgm:pt>
    <dgm:pt modelId="{2C9537D2-2612-44A3-A09C-19E86BC2A54C}" type="sibTrans" cxnId="{C424AB45-3C6B-421A-9D15-11805448E783}">
      <dgm:prSet/>
      <dgm:spPr/>
      <dgm:t>
        <a:bodyPr/>
        <a:lstStyle/>
        <a:p>
          <a:endParaRPr lang="ru-RU"/>
        </a:p>
      </dgm:t>
    </dgm:pt>
    <dgm:pt modelId="{7A3FAD34-7DD5-4A2C-B874-4DEDAB384B27}">
      <dgm:prSet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362CD67A-25F4-4C7E-8ECA-EB8706D7C556}" type="parTrans" cxnId="{1A61E601-CA5B-4D0E-AD68-DE0032EA1839}">
      <dgm:prSet/>
      <dgm:spPr/>
      <dgm:t>
        <a:bodyPr/>
        <a:lstStyle/>
        <a:p>
          <a:endParaRPr lang="ru-RU"/>
        </a:p>
      </dgm:t>
    </dgm:pt>
    <dgm:pt modelId="{56680D9F-8A21-4E07-9284-05CAC9E34708}" type="sibTrans" cxnId="{1A61E601-CA5B-4D0E-AD68-DE0032EA1839}">
      <dgm:prSet/>
      <dgm:spPr/>
      <dgm:t>
        <a:bodyPr/>
        <a:lstStyle/>
        <a:p>
          <a:endParaRPr lang="ru-RU"/>
        </a:p>
      </dgm:t>
    </dgm:pt>
    <dgm:pt modelId="{B0E2993A-E04D-4CDC-9ACD-4E935CF60540}">
      <dgm:prSet/>
      <dgm:spPr/>
      <dgm:t>
        <a:bodyPr/>
        <a:lstStyle/>
        <a:p>
          <a:r>
            <a:rPr lang="en-US" dirty="0" smtClean="0"/>
            <a:t>D</a:t>
          </a:r>
          <a:endParaRPr lang="ru-RU" dirty="0"/>
        </a:p>
      </dgm:t>
    </dgm:pt>
    <dgm:pt modelId="{342BA1C1-5134-45D9-89C4-63457D35C8F3}" type="parTrans" cxnId="{BB70E3BA-FEF9-4210-A28D-A24DFA833183}">
      <dgm:prSet/>
      <dgm:spPr/>
      <dgm:t>
        <a:bodyPr/>
        <a:lstStyle/>
        <a:p>
          <a:endParaRPr lang="ru-RU"/>
        </a:p>
      </dgm:t>
    </dgm:pt>
    <dgm:pt modelId="{2D9B9A72-9DDB-4096-B908-48D028352E4A}" type="sibTrans" cxnId="{BB70E3BA-FEF9-4210-A28D-A24DFA833183}">
      <dgm:prSet/>
      <dgm:spPr/>
      <dgm:t>
        <a:bodyPr/>
        <a:lstStyle/>
        <a:p>
          <a:endParaRPr lang="ru-RU"/>
        </a:p>
      </dgm:t>
    </dgm:pt>
    <dgm:pt modelId="{E8BF651E-F12F-4994-B9C9-BA03491C212E}" type="pres">
      <dgm:prSet presAssocID="{FC02D95D-EEBC-4C41-8A0C-12184822EE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D159A-D5FC-4E18-B348-EBF98E9FE10C}" type="pres">
      <dgm:prSet presAssocID="{C92B629D-5A11-45C1-A31A-E3B0526C767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C7D0D-323F-42C3-9010-FCC7D3CBA4EF}" type="pres">
      <dgm:prSet presAssocID="{C92B629D-5A11-45C1-A31A-E3B0526C7677}" presName="spNode" presStyleCnt="0"/>
      <dgm:spPr/>
      <dgm:t>
        <a:bodyPr/>
        <a:lstStyle/>
        <a:p>
          <a:endParaRPr lang="ru-RU"/>
        </a:p>
      </dgm:t>
    </dgm:pt>
    <dgm:pt modelId="{6941CDC7-BE3C-4DD1-904A-CABC60761223}" type="pres">
      <dgm:prSet presAssocID="{6A4A691D-D62A-41E9-8262-29F297C7C673}" presName="sibTrans" presStyleLbl="sibTrans1D1" presStyleIdx="0" presStyleCnt="6"/>
      <dgm:spPr/>
      <dgm:t>
        <a:bodyPr/>
        <a:lstStyle/>
        <a:p>
          <a:endParaRPr lang="ru-RU"/>
        </a:p>
      </dgm:t>
    </dgm:pt>
    <dgm:pt modelId="{19223CF9-F927-47C5-9CBE-480FD65C3E2A}" type="pres">
      <dgm:prSet presAssocID="{83E8F48A-F15F-4275-97F9-A952ACB2955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704D9-7865-45AD-9737-FE063F6D04E2}" type="pres">
      <dgm:prSet presAssocID="{83E8F48A-F15F-4275-97F9-A952ACB2955D}" presName="spNode" presStyleCnt="0"/>
      <dgm:spPr/>
      <dgm:t>
        <a:bodyPr/>
        <a:lstStyle/>
        <a:p>
          <a:endParaRPr lang="ru-RU"/>
        </a:p>
      </dgm:t>
    </dgm:pt>
    <dgm:pt modelId="{236F9BF8-FC00-4FA4-8A43-CB5A5FED6A57}" type="pres">
      <dgm:prSet presAssocID="{35D59C35-77E7-4C5E-9438-5D939EFC5773}" presName="sibTrans" presStyleLbl="sibTrans1D1" presStyleIdx="1" presStyleCnt="6"/>
      <dgm:spPr/>
      <dgm:t>
        <a:bodyPr/>
        <a:lstStyle/>
        <a:p>
          <a:endParaRPr lang="ru-RU"/>
        </a:p>
      </dgm:t>
    </dgm:pt>
    <dgm:pt modelId="{60612218-CBF5-4446-80D6-315962401CC7}" type="pres">
      <dgm:prSet presAssocID="{F4207443-8EB4-4A5E-9B7F-9885688BFD9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08621-CDB9-4E7C-9D18-CD570D415839}" type="pres">
      <dgm:prSet presAssocID="{F4207443-8EB4-4A5E-9B7F-9885688BFD93}" presName="spNode" presStyleCnt="0"/>
      <dgm:spPr/>
      <dgm:t>
        <a:bodyPr/>
        <a:lstStyle/>
        <a:p>
          <a:endParaRPr lang="ru-RU"/>
        </a:p>
      </dgm:t>
    </dgm:pt>
    <dgm:pt modelId="{CCBE68B8-9EAD-4EF1-A7CE-E74D733BFE8E}" type="pres">
      <dgm:prSet presAssocID="{23ACD636-67D6-4FDB-93CE-EE09D1D484ED}" presName="sibTrans" presStyleLbl="sibTrans1D1" presStyleIdx="2" presStyleCnt="6"/>
      <dgm:spPr/>
      <dgm:t>
        <a:bodyPr/>
        <a:lstStyle/>
        <a:p>
          <a:endParaRPr lang="ru-RU"/>
        </a:p>
      </dgm:t>
    </dgm:pt>
    <dgm:pt modelId="{2BBB0AAF-322B-439F-98A8-FF85CA222C91}" type="pres">
      <dgm:prSet presAssocID="{66A53F81-0167-4657-A201-CA5CCE936324}" presName="node" presStyleLbl="node1" presStyleIdx="3" presStyleCnt="6" custRadScaleRad="98564" custRadScaleInc="-1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1BEAC-18C8-4C41-B59C-5EB1CB8349CF}" type="pres">
      <dgm:prSet presAssocID="{66A53F81-0167-4657-A201-CA5CCE936324}" presName="spNode" presStyleCnt="0"/>
      <dgm:spPr/>
      <dgm:t>
        <a:bodyPr/>
        <a:lstStyle/>
        <a:p>
          <a:endParaRPr lang="ru-RU"/>
        </a:p>
      </dgm:t>
    </dgm:pt>
    <dgm:pt modelId="{53C72DAB-703B-4FFA-9795-16344EB8071C}" type="pres">
      <dgm:prSet presAssocID="{2C9537D2-2612-44A3-A09C-19E86BC2A54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4F55B576-FB4C-4760-AE27-61583369F59F}" type="pres">
      <dgm:prSet presAssocID="{7A3FAD34-7DD5-4A2C-B874-4DEDAB384B2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D16DF-7E7E-4908-9157-A664752EFAF1}" type="pres">
      <dgm:prSet presAssocID="{7A3FAD34-7DD5-4A2C-B874-4DEDAB384B27}" presName="spNode" presStyleCnt="0"/>
      <dgm:spPr/>
      <dgm:t>
        <a:bodyPr/>
        <a:lstStyle/>
        <a:p>
          <a:endParaRPr lang="ru-RU"/>
        </a:p>
      </dgm:t>
    </dgm:pt>
    <dgm:pt modelId="{7E8B2518-5572-4B77-8B36-7EC0876CAC95}" type="pres">
      <dgm:prSet presAssocID="{56680D9F-8A21-4E07-9284-05CAC9E34708}" presName="sibTrans" presStyleLbl="sibTrans1D1" presStyleIdx="4" presStyleCnt="6"/>
      <dgm:spPr/>
      <dgm:t>
        <a:bodyPr/>
        <a:lstStyle/>
        <a:p>
          <a:endParaRPr lang="ru-RU"/>
        </a:p>
      </dgm:t>
    </dgm:pt>
    <dgm:pt modelId="{E9B3E689-9ED6-4C47-9F69-B5BAA456112F}" type="pres">
      <dgm:prSet presAssocID="{B0E2993A-E04D-4CDC-9ACD-4E935CF60540}" presName="node" presStyleLbl="node1" presStyleIdx="5" presStyleCnt="6" custRadScaleRad="98250" custRadScaleInc="-9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56FDD-9583-4186-BBB1-BDFA5F9567A3}" type="pres">
      <dgm:prSet presAssocID="{B0E2993A-E04D-4CDC-9ACD-4E935CF60540}" presName="spNode" presStyleCnt="0"/>
      <dgm:spPr/>
      <dgm:t>
        <a:bodyPr/>
        <a:lstStyle/>
        <a:p>
          <a:endParaRPr lang="ru-RU"/>
        </a:p>
      </dgm:t>
    </dgm:pt>
    <dgm:pt modelId="{0D899D13-EFE7-4AE7-A019-6A8E9E1D24B1}" type="pres">
      <dgm:prSet presAssocID="{2D9B9A72-9DDB-4096-B908-48D028352E4A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49014CD8-EC0C-4B11-9438-C81B3B935EE4}" type="presOf" srcId="{56680D9F-8A21-4E07-9284-05CAC9E34708}" destId="{7E8B2518-5572-4B77-8B36-7EC0876CAC95}" srcOrd="0" destOrd="0" presId="urn:microsoft.com/office/officeart/2005/8/layout/cycle5"/>
    <dgm:cxn modelId="{30BC9D21-09C2-438B-9512-C93903BAE63A}" type="presOf" srcId="{B0E2993A-E04D-4CDC-9ACD-4E935CF60540}" destId="{E9B3E689-9ED6-4C47-9F69-B5BAA456112F}" srcOrd="0" destOrd="0" presId="urn:microsoft.com/office/officeart/2005/8/layout/cycle5"/>
    <dgm:cxn modelId="{3FE083D7-E762-4F9C-9B76-12197B0C134A}" type="presOf" srcId="{2C9537D2-2612-44A3-A09C-19E86BC2A54C}" destId="{53C72DAB-703B-4FFA-9795-16344EB8071C}" srcOrd="0" destOrd="0" presId="urn:microsoft.com/office/officeart/2005/8/layout/cycle5"/>
    <dgm:cxn modelId="{83D7D108-94DD-4EB2-BB74-138162B24A87}" type="presOf" srcId="{FC02D95D-EEBC-4C41-8A0C-12184822EEE4}" destId="{E8BF651E-F12F-4994-B9C9-BA03491C212E}" srcOrd="0" destOrd="0" presId="urn:microsoft.com/office/officeart/2005/8/layout/cycle5"/>
    <dgm:cxn modelId="{429971EA-8921-4B7E-B168-226EDD3BD359}" type="presOf" srcId="{66A53F81-0167-4657-A201-CA5CCE936324}" destId="{2BBB0AAF-322B-439F-98A8-FF85CA222C91}" srcOrd="0" destOrd="0" presId="urn:microsoft.com/office/officeart/2005/8/layout/cycle5"/>
    <dgm:cxn modelId="{A57F746A-EA30-48C5-8747-93C9C711C17F}" srcId="{FC02D95D-EEBC-4C41-8A0C-12184822EEE4}" destId="{C92B629D-5A11-45C1-A31A-E3B0526C7677}" srcOrd="0" destOrd="0" parTransId="{631A3DD3-7C04-42D2-B797-396529608ED1}" sibTransId="{6A4A691D-D62A-41E9-8262-29F297C7C673}"/>
    <dgm:cxn modelId="{7DF10105-56EC-4EC8-B68B-4694CCC3122F}" type="presOf" srcId="{35D59C35-77E7-4C5E-9438-5D939EFC5773}" destId="{236F9BF8-FC00-4FA4-8A43-CB5A5FED6A57}" srcOrd="0" destOrd="0" presId="urn:microsoft.com/office/officeart/2005/8/layout/cycle5"/>
    <dgm:cxn modelId="{D6907BC1-F017-4C42-ABEA-68A239D3385E}" type="presOf" srcId="{83E8F48A-F15F-4275-97F9-A952ACB2955D}" destId="{19223CF9-F927-47C5-9CBE-480FD65C3E2A}" srcOrd="0" destOrd="0" presId="urn:microsoft.com/office/officeart/2005/8/layout/cycle5"/>
    <dgm:cxn modelId="{CD67070B-6C63-4689-AE72-4322FD5D1A47}" srcId="{FC02D95D-EEBC-4C41-8A0C-12184822EEE4}" destId="{83E8F48A-F15F-4275-97F9-A952ACB2955D}" srcOrd="1" destOrd="0" parTransId="{C1C5A239-BFA7-422D-838E-899AFE62BDB8}" sibTransId="{35D59C35-77E7-4C5E-9438-5D939EFC5773}"/>
    <dgm:cxn modelId="{BB70E3BA-FEF9-4210-A28D-A24DFA833183}" srcId="{FC02D95D-EEBC-4C41-8A0C-12184822EEE4}" destId="{B0E2993A-E04D-4CDC-9ACD-4E935CF60540}" srcOrd="5" destOrd="0" parTransId="{342BA1C1-5134-45D9-89C4-63457D35C8F3}" sibTransId="{2D9B9A72-9DDB-4096-B908-48D028352E4A}"/>
    <dgm:cxn modelId="{4C2EEDE6-B75E-472E-86BE-E1AED4F3B2E0}" type="presOf" srcId="{23ACD636-67D6-4FDB-93CE-EE09D1D484ED}" destId="{CCBE68B8-9EAD-4EF1-A7CE-E74D733BFE8E}" srcOrd="0" destOrd="0" presId="urn:microsoft.com/office/officeart/2005/8/layout/cycle5"/>
    <dgm:cxn modelId="{1A61E601-CA5B-4D0E-AD68-DE0032EA1839}" srcId="{FC02D95D-EEBC-4C41-8A0C-12184822EEE4}" destId="{7A3FAD34-7DD5-4A2C-B874-4DEDAB384B27}" srcOrd="4" destOrd="0" parTransId="{362CD67A-25F4-4C7E-8ECA-EB8706D7C556}" sibTransId="{56680D9F-8A21-4E07-9284-05CAC9E34708}"/>
    <dgm:cxn modelId="{C424AB45-3C6B-421A-9D15-11805448E783}" srcId="{FC02D95D-EEBC-4C41-8A0C-12184822EEE4}" destId="{66A53F81-0167-4657-A201-CA5CCE936324}" srcOrd="3" destOrd="0" parTransId="{241768D8-8EFB-4910-9005-2AC67B1E4CEB}" sibTransId="{2C9537D2-2612-44A3-A09C-19E86BC2A54C}"/>
    <dgm:cxn modelId="{63696A30-0348-416E-A41C-AE568E297DCF}" type="presOf" srcId="{6A4A691D-D62A-41E9-8262-29F297C7C673}" destId="{6941CDC7-BE3C-4DD1-904A-CABC60761223}" srcOrd="0" destOrd="0" presId="urn:microsoft.com/office/officeart/2005/8/layout/cycle5"/>
    <dgm:cxn modelId="{A0B782BC-39B2-4C40-99C0-8B45DAACDDE7}" type="presOf" srcId="{C92B629D-5A11-45C1-A31A-E3B0526C7677}" destId="{BA5D159A-D5FC-4E18-B348-EBF98E9FE10C}" srcOrd="0" destOrd="0" presId="urn:microsoft.com/office/officeart/2005/8/layout/cycle5"/>
    <dgm:cxn modelId="{4DDF8DF7-5F9B-4B13-A2E6-9E2F88CA5CE7}" type="presOf" srcId="{7A3FAD34-7DD5-4A2C-B874-4DEDAB384B27}" destId="{4F55B576-FB4C-4760-AE27-61583369F59F}" srcOrd="0" destOrd="0" presId="urn:microsoft.com/office/officeart/2005/8/layout/cycle5"/>
    <dgm:cxn modelId="{D32AD01E-186E-4EA9-82F2-45AE17B605BC}" srcId="{FC02D95D-EEBC-4C41-8A0C-12184822EEE4}" destId="{F4207443-8EB4-4A5E-9B7F-9885688BFD93}" srcOrd="2" destOrd="0" parTransId="{C8881806-D2C3-4B47-AAB1-702507476552}" sibTransId="{23ACD636-67D6-4FDB-93CE-EE09D1D484ED}"/>
    <dgm:cxn modelId="{DAACA682-042C-4570-BDDA-7F1B41DA86BB}" type="presOf" srcId="{F4207443-8EB4-4A5E-9B7F-9885688BFD93}" destId="{60612218-CBF5-4446-80D6-315962401CC7}" srcOrd="0" destOrd="0" presId="urn:microsoft.com/office/officeart/2005/8/layout/cycle5"/>
    <dgm:cxn modelId="{BEF1D97E-80D0-4E0F-B572-2F867448990A}" type="presOf" srcId="{2D9B9A72-9DDB-4096-B908-48D028352E4A}" destId="{0D899D13-EFE7-4AE7-A019-6A8E9E1D24B1}" srcOrd="0" destOrd="0" presId="urn:microsoft.com/office/officeart/2005/8/layout/cycle5"/>
    <dgm:cxn modelId="{E45E427B-34B3-4683-A126-32039CF27ECA}" type="presParOf" srcId="{E8BF651E-F12F-4994-B9C9-BA03491C212E}" destId="{BA5D159A-D5FC-4E18-B348-EBF98E9FE10C}" srcOrd="0" destOrd="0" presId="urn:microsoft.com/office/officeart/2005/8/layout/cycle5"/>
    <dgm:cxn modelId="{9934D5AE-AF60-44A7-B3C9-0AA520AD8726}" type="presParOf" srcId="{E8BF651E-F12F-4994-B9C9-BA03491C212E}" destId="{F8FC7D0D-323F-42C3-9010-FCC7D3CBA4EF}" srcOrd="1" destOrd="0" presId="urn:microsoft.com/office/officeart/2005/8/layout/cycle5"/>
    <dgm:cxn modelId="{51EAA71B-32FB-410B-BE6B-E924DCDCEFAF}" type="presParOf" srcId="{E8BF651E-F12F-4994-B9C9-BA03491C212E}" destId="{6941CDC7-BE3C-4DD1-904A-CABC60761223}" srcOrd="2" destOrd="0" presId="urn:microsoft.com/office/officeart/2005/8/layout/cycle5"/>
    <dgm:cxn modelId="{3C33C95F-8FC4-4016-B5BB-C0BDDA9F27C2}" type="presParOf" srcId="{E8BF651E-F12F-4994-B9C9-BA03491C212E}" destId="{19223CF9-F927-47C5-9CBE-480FD65C3E2A}" srcOrd="3" destOrd="0" presId="urn:microsoft.com/office/officeart/2005/8/layout/cycle5"/>
    <dgm:cxn modelId="{C7313E2D-B66B-40B8-8EB8-B1F6BC97E265}" type="presParOf" srcId="{E8BF651E-F12F-4994-B9C9-BA03491C212E}" destId="{B80704D9-7865-45AD-9737-FE063F6D04E2}" srcOrd="4" destOrd="0" presId="urn:microsoft.com/office/officeart/2005/8/layout/cycle5"/>
    <dgm:cxn modelId="{0491F427-CF0C-41F4-85E2-5B96F940819E}" type="presParOf" srcId="{E8BF651E-F12F-4994-B9C9-BA03491C212E}" destId="{236F9BF8-FC00-4FA4-8A43-CB5A5FED6A57}" srcOrd="5" destOrd="0" presId="urn:microsoft.com/office/officeart/2005/8/layout/cycle5"/>
    <dgm:cxn modelId="{B1BC954C-60A3-42F0-BD71-623077E984AC}" type="presParOf" srcId="{E8BF651E-F12F-4994-B9C9-BA03491C212E}" destId="{60612218-CBF5-4446-80D6-315962401CC7}" srcOrd="6" destOrd="0" presId="urn:microsoft.com/office/officeart/2005/8/layout/cycle5"/>
    <dgm:cxn modelId="{B3C0B3D8-607B-4CDB-B6A9-DD756050617E}" type="presParOf" srcId="{E8BF651E-F12F-4994-B9C9-BA03491C212E}" destId="{19608621-CDB9-4E7C-9D18-CD570D415839}" srcOrd="7" destOrd="0" presId="urn:microsoft.com/office/officeart/2005/8/layout/cycle5"/>
    <dgm:cxn modelId="{BB9F92AF-52B5-4201-836E-7F23D3407E35}" type="presParOf" srcId="{E8BF651E-F12F-4994-B9C9-BA03491C212E}" destId="{CCBE68B8-9EAD-4EF1-A7CE-E74D733BFE8E}" srcOrd="8" destOrd="0" presId="urn:microsoft.com/office/officeart/2005/8/layout/cycle5"/>
    <dgm:cxn modelId="{6F9870B3-A89B-402D-BECC-B779B5553CFE}" type="presParOf" srcId="{E8BF651E-F12F-4994-B9C9-BA03491C212E}" destId="{2BBB0AAF-322B-439F-98A8-FF85CA222C91}" srcOrd="9" destOrd="0" presId="urn:microsoft.com/office/officeart/2005/8/layout/cycle5"/>
    <dgm:cxn modelId="{99F28F45-D723-45B9-B294-E3E8A662D938}" type="presParOf" srcId="{E8BF651E-F12F-4994-B9C9-BA03491C212E}" destId="{C9E1BEAC-18C8-4C41-B59C-5EB1CB8349CF}" srcOrd="10" destOrd="0" presId="urn:microsoft.com/office/officeart/2005/8/layout/cycle5"/>
    <dgm:cxn modelId="{9FCA81B6-8ECE-4B0A-A303-FC87FA07FC32}" type="presParOf" srcId="{E8BF651E-F12F-4994-B9C9-BA03491C212E}" destId="{53C72DAB-703B-4FFA-9795-16344EB8071C}" srcOrd="11" destOrd="0" presId="urn:microsoft.com/office/officeart/2005/8/layout/cycle5"/>
    <dgm:cxn modelId="{2B6B3235-22D2-4818-8B3D-5959547F3A8E}" type="presParOf" srcId="{E8BF651E-F12F-4994-B9C9-BA03491C212E}" destId="{4F55B576-FB4C-4760-AE27-61583369F59F}" srcOrd="12" destOrd="0" presId="urn:microsoft.com/office/officeart/2005/8/layout/cycle5"/>
    <dgm:cxn modelId="{EED6FE80-DBAC-4F20-8880-E4A6E8C88148}" type="presParOf" srcId="{E8BF651E-F12F-4994-B9C9-BA03491C212E}" destId="{D56D16DF-7E7E-4908-9157-A664752EFAF1}" srcOrd="13" destOrd="0" presId="urn:microsoft.com/office/officeart/2005/8/layout/cycle5"/>
    <dgm:cxn modelId="{FEBC3681-E9B4-4D93-B8D3-CBF91C2DA1B7}" type="presParOf" srcId="{E8BF651E-F12F-4994-B9C9-BA03491C212E}" destId="{7E8B2518-5572-4B77-8B36-7EC0876CAC95}" srcOrd="14" destOrd="0" presId="urn:microsoft.com/office/officeart/2005/8/layout/cycle5"/>
    <dgm:cxn modelId="{46565EF3-5735-43C2-989D-A3E393D5EE27}" type="presParOf" srcId="{E8BF651E-F12F-4994-B9C9-BA03491C212E}" destId="{E9B3E689-9ED6-4C47-9F69-B5BAA456112F}" srcOrd="15" destOrd="0" presId="urn:microsoft.com/office/officeart/2005/8/layout/cycle5"/>
    <dgm:cxn modelId="{DBEA9D29-6585-47DE-ABDC-87C4E86456F9}" type="presParOf" srcId="{E8BF651E-F12F-4994-B9C9-BA03491C212E}" destId="{B1E56FDD-9583-4186-BBB1-BDFA5F9567A3}" srcOrd="16" destOrd="0" presId="urn:microsoft.com/office/officeart/2005/8/layout/cycle5"/>
    <dgm:cxn modelId="{42839B42-8471-40E8-AB2D-01B11997FE6D}" type="presParOf" srcId="{E8BF651E-F12F-4994-B9C9-BA03491C212E}" destId="{0D899D13-EFE7-4AE7-A019-6A8E9E1D24B1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0CF83-F64D-4A8F-B46E-E9F8B5E947B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608EB-D971-479F-AFD0-1E19E6FF9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4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1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10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01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63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72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8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6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0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1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7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4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77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8EB-D971-479F-AFD0-1E19E6FF9DA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333A46-C912-4642-875E-26A63F2F1AE8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3A46-C912-4642-875E-26A63F2F1AE8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333A46-C912-4642-875E-26A63F2F1AE8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755521-F89E-46D7-9F21-EF7FC404EF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924800" cy="1771650"/>
          </a:xfrm>
        </p:spPr>
        <p:txBody>
          <a:bodyPr/>
          <a:lstStyle/>
          <a:p>
            <a:pPr algn="ctr"/>
            <a:r>
              <a:rPr lang="ru-RU" dirty="0" smtClean="0"/>
              <a:t>Сонаты и симфонии</a:t>
            </a:r>
            <a:br>
              <a:rPr lang="ru-RU" dirty="0" smtClean="0"/>
            </a:br>
            <a:r>
              <a:rPr lang="ru-RU" dirty="0" smtClean="0"/>
              <a:t> как зеркало эпохи классицизма</a:t>
            </a:r>
            <a:endParaRPr lang="ru-RU" dirty="0"/>
          </a:p>
        </p:txBody>
      </p:sp>
      <p:sp>
        <p:nvSpPr>
          <p:cNvPr id="4" name="Скругленный прямоугольник 3">
            <a:hlinkClick r:id="rId3" tooltip=" Каталог презентаций "/>
          </p:cNvPr>
          <p:cNvSpPr/>
          <p:nvPr/>
        </p:nvSpPr>
        <p:spPr>
          <a:xfrm>
            <a:off x="3898900" y="7072338"/>
            <a:ext cx="1346200" cy="142876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rtlCol="0" anchor="ctr"/>
          <a:lstStyle/>
          <a:p>
            <a:pPr algn="ctr"/>
            <a:r>
              <a:rPr lang="en-US" sz="2000" u="sng" dirty="0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 dirty="0">
              <a:solidFill>
                <a:srgbClr val="3333C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7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8" indent="-36576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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Это общее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название всех клавишных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инструментов—клавесина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клавикорда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рояля, спинета, фортепиано.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Клавир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4000504"/>
            <a:ext cx="1463976" cy="177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5786454"/>
            <a:ext cx="318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Клавесин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4000504"/>
            <a:ext cx="157163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143248"/>
            <a:ext cx="1201625" cy="152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flipH="1">
            <a:off x="5357818" y="5715016"/>
            <a:ext cx="300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Фортепиано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5500702"/>
            <a:ext cx="360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Клавикорд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7106" name="Picture 2" descr="http://orgs.usd.edu/nmm/Keyboards/HawardSpinet/10773HawardSpinetKos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571876"/>
            <a:ext cx="1242890" cy="1152959"/>
          </a:xfrm>
          <a:prstGeom prst="rect">
            <a:avLst/>
          </a:prstGeom>
          <a:noFill/>
        </p:spPr>
      </p:pic>
      <p:pic>
        <p:nvPicPr>
          <p:cNvPr id="47108" name="Picture 4" descr="http://assets.muzarena.com.ua/assets/products/46876/large/muzarena_Yamaha%20_YUS3_PE.jpeg"/>
          <p:cNvPicPr>
            <a:picLocks noChangeAspect="1" noChangeArrowheads="1"/>
          </p:cNvPicPr>
          <p:nvPr/>
        </p:nvPicPr>
        <p:blipFill>
          <a:blip r:embed="rId7" cstate="print"/>
          <a:srcRect t="2500" b="1249"/>
          <a:stretch>
            <a:fillRect/>
          </a:stretch>
        </p:blipFill>
        <p:spPr bwMode="auto">
          <a:xfrm>
            <a:off x="5286380" y="4214818"/>
            <a:ext cx="1358245" cy="130731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597" y="4572008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Рояль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0958" y="5000636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Спинет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848"/>
            <a:ext cx="9036496" cy="4353347"/>
          </a:xfrm>
        </p:spPr>
        <p:txBody>
          <a:bodyPr>
            <a:normAutofit/>
          </a:bodyPr>
          <a:lstStyle/>
          <a:p>
            <a:pPr lvl="2"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Жанр  клавирной сонаты достиг наибольшего расцвета в эпоху классицизма. В это время было популярно домашнее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музицирование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Клавирная соната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04409"/>
            <a:ext cx="3384376" cy="3023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" y="3783339"/>
            <a:ext cx="3059832" cy="257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3783339"/>
            <a:ext cx="2987824" cy="249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47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02542"/>
            <a:ext cx="7756263" cy="1054250"/>
          </a:xfrm>
        </p:spPr>
        <p:txBody>
          <a:bodyPr/>
          <a:lstStyle/>
          <a:p>
            <a:r>
              <a:rPr lang="ru-RU" sz="4000" dirty="0" smtClean="0"/>
              <a:t>Композиторы эпохи классицизма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3" y="2004839"/>
            <a:ext cx="57241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Вольфганг Амадей Моцарт(1756—1791)— гениальный австрийский композитор.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Играл на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скрипке,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клаве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сине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фортепиано. Начал сочинять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музыку с 3 лет.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Написал более 50 симфоний, свыше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30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сонат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 t="5078" r="3585" b="5118"/>
          <a:stretch/>
        </p:blipFill>
        <p:spPr>
          <a:xfrm rot="19894133">
            <a:off x="4617765" y="4814468"/>
            <a:ext cx="1390167" cy="18414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8345">
            <a:off x="7240051" y="4918712"/>
            <a:ext cx="1242778" cy="17886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t="7332" b="2164"/>
          <a:stretch/>
        </p:blipFill>
        <p:spPr>
          <a:xfrm rot="19752627">
            <a:off x="5487189" y="4889347"/>
            <a:ext cx="1331809" cy="16917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689">
            <a:off x="6524135" y="4825152"/>
            <a:ext cx="1267976" cy="178150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7" y="2204864"/>
            <a:ext cx="2811686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5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156906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Композиторы эпохи классицизма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24928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2" y="2298492"/>
            <a:ext cx="55370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Людвиг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ван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Бетховен(1770-1827)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—величайший немецкий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композитор пианист и дирижёр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Написал 32 фортепианных сонаты,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9 симфоний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5733">
            <a:off x="5372266" y="4588403"/>
            <a:ext cx="1452166" cy="2044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3747">
            <a:off x="4367875" y="4644559"/>
            <a:ext cx="1468100" cy="21482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3086">
            <a:off x="6353617" y="4511584"/>
            <a:ext cx="1532929" cy="20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Наибольшей напряжённостью и остротой отличается первая часть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сонаты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изложенная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сонатной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форме.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Складывается из 3-х разделов: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Сонатная форма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48676940"/>
              </p:ext>
            </p:extLst>
          </p:nvPr>
        </p:nvGraphicFramePr>
        <p:xfrm>
          <a:off x="1691680" y="4005064"/>
          <a:ext cx="532859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83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132856"/>
            <a:ext cx="5015760" cy="4054484"/>
          </a:xfrm>
        </p:spPr>
        <p:txBody>
          <a:bodyPr/>
          <a:lstStyle/>
          <a:p>
            <a:r>
              <a:rPr lang="ru-RU" dirty="0" smtClean="0"/>
              <a:t>В.А. Моцарт</a:t>
            </a:r>
          </a:p>
          <a:p>
            <a:r>
              <a:rPr lang="ru-RU" dirty="0" smtClean="0"/>
              <a:t>1 часть</a:t>
            </a:r>
          </a:p>
          <a:p>
            <a:r>
              <a:rPr lang="ru-RU" dirty="0" smtClean="0"/>
              <a:t>2 часть</a:t>
            </a:r>
          </a:p>
          <a:p>
            <a:r>
              <a:rPr lang="ru-RU" dirty="0" smtClean="0"/>
              <a:t>3 часть «Рондо в турецком стиле»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Соната № 11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20966"/>
            <a:ext cx="2811686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2520280" cy="341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Третья часть сонаты(финал)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14236"/>
            <a:ext cx="2880320" cy="3277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68960"/>
            <a:ext cx="2448272" cy="332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7797" y="2130435"/>
            <a:ext cx="8373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Финалы сонат исполняются обычно в быстром темпе и имеют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танцевальный характер.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390653"/>
              </p:ext>
            </p:extLst>
          </p:nvPr>
        </p:nvGraphicFramePr>
        <p:xfrm>
          <a:off x="755576" y="2042124"/>
          <a:ext cx="3801492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Рондо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2411596"/>
            <a:ext cx="41111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Часто финалы классических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сонат пишутся в форме рондо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(от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итал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rondo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—круг).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А—рефрен(основная тема)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,С,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—контрастные эпизоды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39" y="6009699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Схема формы рондо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54627" y="1624406"/>
            <a:ext cx="8230470" cy="42862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от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  <a:t>лат.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classicus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—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образцовый </a:t>
            </a:r>
            <a:r>
              <a:rPr lang="ru-RU" sz="4000" i="1" dirty="0" smtClean="0"/>
              <a:t>художественный стиль в европейском искусстве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XVII</a:t>
            </a:r>
            <a:r>
              <a:rPr lang="ru-RU" sz="4000" i="1" dirty="0" smtClean="0"/>
              <a:t> - начала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XIX</a:t>
            </a:r>
            <a:r>
              <a:rPr lang="ru-RU" sz="4000" i="1" dirty="0" smtClean="0"/>
              <a:t> вв., - обращение к формам античного искусства как к идеальному эстетическому эталону</a:t>
            </a:r>
          </a:p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           ЧУВСТВА И РАЗУМ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Классицизм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93301743"/>
              </p:ext>
            </p:extLst>
          </p:nvPr>
        </p:nvGraphicFramePr>
        <p:xfrm>
          <a:off x="0" y="0"/>
          <a:ext cx="9001156" cy="749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5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http://www.regent-decor.ru/netcat_files/Image/villa_roto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181"/>
            <a:ext cx="8858280" cy="596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3101844"/>
            <a:ext cx="2860702" cy="3042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Эпоха классицизма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11115"/>
            <a:ext cx="2160239" cy="3042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0" y="3111115"/>
            <a:ext cx="2872534" cy="3061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930" y="2649450"/>
            <a:ext cx="795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Так выглядели костюмы этого времени.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64" y="260648"/>
            <a:ext cx="7756263" cy="1054250"/>
          </a:xfrm>
        </p:spPr>
        <p:txBody>
          <a:bodyPr/>
          <a:lstStyle/>
          <a:p>
            <a:r>
              <a:rPr lang="ru-RU" dirty="0" smtClean="0"/>
              <a:t>Вольфганг Амадей Моцарт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276872"/>
            <a:ext cx="3401863" cy="4468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2636912"/>
            <a:ext cx="29610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Симфония «40»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соль-минор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031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0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14350" lvl="1" indent="0" algn="ctr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(от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итал.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onare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—звучать)—</a:t>
            </a:r>
          </a:p>
          <a:p>
            <a:pPr marL="514350" lvl="1" indent="0" algn="ctr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одна из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форм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камерной инструментальной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музыки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marL="514350" lvl="1" indent="0" algn="ctr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имеющая несколько частей</a:t>
            </a:r>
            <a:endParaRPr lang="ru-RU" sz="3200" dirty="0" smtClean="0">
              <a:solidFill>
                <a:srgbClr val="00001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Соната</a:t>
            </a:r>
            <a:endParaRPr lang="ru-RU" sz="6600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7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3877815"/>
          </a:xfrm>
        </p:spPr>
        <p:txBody>
          <a:bodyPr>
            <a:normAutofit/>
          </a:bodyPr>
          <a:lstStyle/>
          <a:p>
            <a:pPr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итал.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onatina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—уменьшительное от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sonata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) –небольшая соната, более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лаконичная по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размеру, значительно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проще по содержанию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и легче технически.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indent="0" algn="ctr">
              <a:lnSpc>
                <a:spcPct val="150000"/>
              </a:lnSpc>
              <a:buNone/>
            </a:pPr>
            <a:endParaRPr lang="ru-RU" sz="3200" dirty="0">
              <a:solidFill>
                <a:srgbClr val="00001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9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Сонатина</a:t>
            </a:r>
            <a:endParaRPr lang="ru-RU" sz="59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05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Инструменты, для которых первоначально сочиняли сонаты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2204864"/>
            <a:ext cx="3442446" cy="658368"/>
          </a:xfrm>
        </p:spPr>
        <p:txBody>
          <a:bodyPr/>
          <a:lstStyle/>
          <a:p>
            <a:r>
              <a:rPr lang="ru-RU" dirty="0" smtClean="0"/>
              <a:t>скрипка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24" y="3067833"/>
            <a:ext cx="1805572" cy="2532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ф</a:t>
            </a:r>
            <a:r>
              <a:rPr lang="ru-RU" dirty="0" smtClean="0"/>
              <a:t>лейта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06738"/>
            <a:ext cx="3800475" cy="284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12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1251</TotalTime>
  <Words>318</Words>
  <Application>Microsoft Office PowerPoint</Application>
  <PresentationFormat>Экран (4:3)</PresentationFormat>
  <Paragraphs>88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Times New Roman</vt:lpstr>
      <vt:lpstr>Wingdings</vt:lpstr>
      <vt:lpstr>Твердый переплет</vt:lpstr>
      <vt:lpstr>Сонаты и симфонии  как зеркало эпохи классицизма</vt:lpstr>
      <vt:lpstr>Классицизм </vt:lpstr>
      <vt:lpstr>Презентация PowerPoint</vt:lpstr>
      <vt:lpstr>Презентация PowerPoint</vt:lpstr>
      <vt:lpstr>Эпоха классицизма</vt:lpstr>
      <vt:lpstr>Вольфганг Амадей Моцарт</vt:lpstr>
      <vt:lpstr>Соната</vt:lpstr>
      <vt:lpstr>Сонатина</vt:lpstr>
      <vt:lpstr>Инструменты, для которых первоначально сочиняли сонаты</vt:lpstr>
      <vt:lpstr>Клавир</vt:lpstr>
      <vt:lpstr>Клавирная соната</vt:lpstr>
      <vt:lpstr>Композиторы эпохи классицизма</vt:lpstr>
      <vt:lpstr>Композиторы эпохи классицизма</vt:lpstr>
      <vt:lpstr>Сонатная форма</vt:lpstr>
      <vt:lpstr>Соната № 11</vt:lpstr>
      <vt:lpstr>Третья часть сонаты(финал)</vt:lpstr>
      <vt:lpstr>Рондо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Соната</dc:title>
  <dc:creator>master дима</dc:creator>
  <cp:lastModifiedBy>user</cp:lastModifiedBy>
  <cp:revision>112</cp:revision>
  <dcterms:created xsi:type="dcterms:W3CDTF">2011-07-31T16:45:58Z</dcterms:created>
  <dcterms:modified xsi:type="dcterms:W3CDTF">2021-11-26T12:46:03Z</dcterms:modified>
</cp:coreProperties>
</file>