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09" r:id="rId3"/>
    <p:sldId id="295" r:id="rId4"/>
    <p:sldId id="306" r:id="rId5"/>
    <p:sldId id="311" r:id="rId6"/>
    <p:sldId id="286" r:id="rId7"/>
    <p:sldId id="312" r:id="rId8"/>
    <p:sldId id="310" r:id="rId9"/>
    <p:sldId id="303" r:id="rId10"/>
    <p:sldId id="31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0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Писатели и поэты о музыке и музыкантах</a:t>
            </a:r>
            <a:r>
              <a:rPr lang="de-DE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музыки </a:t>
            </a:r>
          </a:p>
          <a:p>
            <a:r>
              <a:rPr lang="ru-RU" dirty="0" smtClean="0"/>
              <a:t>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98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83671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Шопен! Да здравствует мгновенье</a:t>
            </a:r>
          </a:p>
          <a:p>
            <a:r>
              <a:rPr lang="ru-RU" dirty="0"/>
              <a:t>Великой музыки любви,</a:t>
            </a:r>
          </a:p>
          <a:p>
            <a:r>
              <a:rPr lang="ru-RU" dirty="0"/>
              <a:t>Да будет вечным дуновенье</a:t>
            </a:r>
          </a:p>
          <a:p>
            <a:r>
              <a:rPr lang="ru-RU" dirty="0"/>
              <a:t>Мелодий Бога красоты.</a:t>
            </a:r>
          </a:p>
          <a:p>
            <a:r>
              <a:rPr lang="ru-RU" dirty="0"/>
              <a:t>Спасибо, Фредерик! Тот дар,</a:t>
            </a:r>
          </a:p>
          <a:p>
            <a:r>
              <a:rPr lang="ru-RU" dirty="0"/>
              <a:t>Чем ты нас всех благословил,</a:t>
            </a:r>
          </a:p>
          <a:p>
            <a:r>
              <a:rPr lang="ru-RU" dirty="0"/>
              <a:t>Святых желании ясный пар</a:t>
            </a:r>
          </a:p>
          <a:p>
            <a:r>
              <a:rPr lang="ru-RU" dirty="0"/>
              <a:t>Поэтам мира подарил.</a:t>
            </a:r>
          </a:p>
          <a:p>
            <a:r>
              <a:rPr lang="ru-RU" dirty="0"/>
              <a:t>Для ангелов — влеченья Свет,</a:t>
            </a:r>
          </a:p>
          <a:p>
            <a:r>
              <a:rPr lang="ru-RU" dirty="0"/>
              <a:t>Для бесов — неприязни Тьма —</a:t>
            </a:r>
          </a:p>
          <a:p>
            <a:r>
              <a:rPr lang="ru-RU" dirty="0"/>
              <a:t>Твоя лишь музыка, Шопен</a:t>
            </a:r>
            <a:r>
              <a:rPr lang="ru-RU" dirty="0" smtClean="0"/>
              <a:t>,</a:t>
            </a:r>
          </a:p>
          <a:p>
            <a:pPr fontAlgn="base"/>
            <a:r>
              <a:rPr lang="ru-RU" dirty="0"/>
              <a:t>Свеченье Бога и добра.</a:t>
            </a:r>
          </a:p>
          <a:p>
            <a:pPr fontAlgn="base"/>
            <a:r>
              <a:rPr lang="ru-RU" i="1" dirty="0" smtClean="0"/>
              <a:t>                                     </a:t>
            </a:r>
            <a:r>
              <a:rPr lang="ru-RU" i="1" dirty="0" err="1" smtClean="0"/>
              <a:t>Листенгорт</a:t>
            </a:r>
            <a:r>
              <a:rPr lang="ru-RU" i="1" dirty="0" smtClean="0"/>
              <a:t> </a:t>
            </a:r>
            <a:r>
              <a:rPr lang="ru-RU" i="1" dirty="0"/>
              <a:t>Александр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2728153" cy="27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9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827584" y="1628800"/>
            <a:ext cx="7543800" cy="215265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Поэтическое посвящение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Шопену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67" y="3068960"/>
            <a:ext cx="3459042" cy="2337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6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764704"/>
            <a:ext cx="58143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…Гремит Шопен, из окон грянув,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снизу, под его эффект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Прямя подсвечники каштанов,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звезды смотрит прошлый век.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Б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Пастернак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114"/>
            <a:ext cx="4968430" cy="3224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картинки клавиши и свечи цве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3668"/>
            <a:ext cx="5171727" cy="3600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7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907"/>
            <a:ext cx="842493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Явление Шопена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явление удивительное, особенность его гения в том, что, зная и принимая всю музыкальную культуру своего времени, он как артист непосредствен к переживанию жизни и выражению ее. Он как человек был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неожидан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самого себя, он как артист переживал непосредственно жизнь; открывая ее. Он открывал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самого себя.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♫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Гений Шопена принадлежит всем народам, всем людям, он не имеет времени в силу своей глубокой человечности.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♫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Великое сердце и блистательный ум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Фридерика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светятся во всей его музыке.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♫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Искусство его проникнуто народной музыкой. Искусство его вечно в силу глубины проникновения и беспредельного откровения.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♫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Шопен, так же как и Пушкин, был счастлив и трагичен одновременно. Он всегда был подлинным и в счастье и в страдании.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картинки фортепиано и свечи цв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36" y="5373216"/>
            <a:ext cx="1950327" cy="1300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3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96752"/>
            <a:ext cx="5094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Прелюдия </a:t>
            </a:r>
            <a:r>
              <a:rPr lang="ru-RU" dirty="0"/>
              <a:t>(от лат. </a:t>
            </a:r>
            <a:r>
              <a:rPr lang="ru-RU" dirty="0" err="1"/>
              <a:t>praeludo</a:t>
            </a:r>
            <a:r>
              <a:rPr lang="ru-RU" dirty="0"/>
              <a:t> – «играю предварительно») – вступление к музыкальному произведению или небольшая самостоятельная инструментальная пьеса.</a:t>
            </a:r>
          </a:p>
          <a:p>
            <a:endParaRPr lang="ru-RU" dirty="0"/>
          </a:p>
          <a:p>
            <a:r>
              <a:rPr lang="ru-RU" b="1" u="sng" dirty="0"/>
              <a:t>Этюд </a:t>
            </a:r>
            <a:r>
              <a:rPr lang="ru-RU" dirty="0"/>
              <a:t>– (от франц. </a:t>
            </a:r>
            <a:r>
              <a:rPr lang="ru-RU" dirty="0" err="1"/>
              <a:t>etude</a:t>
            </a:r>
            <a:r>
              <a:rPr lang="ru-RU" dirty="0"/>
              <a:t> - букв. учение, изучение, - музыкальная пьеса, первоначально предназначенная только для совершенствования технических навыков. В творчестве Ф. Шопена этюд становится художественным произведением, концертной пьесой.</a:t>
            </a:r>
          </a:p>
          <a:p>
            <a:endParaRPr lang="ru-RU" dirty="0"/>
          </a:p>
          <a:p>
            <a:r>
              <a:rPr lang="ru-RU" u="sng" dirty="0"/>
              <a:t>Вальс </a:t>
            </a:r>
            <a:r>
              <a:rPr lang="ru-RU" dirty="0"/>
              <a:t>(от фр. </a:t>
            </a:r>
            <a:r>
              <a:rPr lang="ru-RU" dirty="0" err="1"/>
              <a:t>valse</a:t>
            </a:r>
            <a:r>
              <a:rPr lang="ru-RU" dirty="0"/>
              <a:t> – «кружиться в танце») – танец с трёхдольным ритмом, основанный на плавном поступательном кружении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b="1" u="sng" dirty="0" smtClean="0"/>
              <a:t>Полонез </a:t>
            </a:r>
            <a:r>
              <a:rPr lang="ru-RU" dirty="0" smtClean="0"/>
              <a:t>-  польский придворный танец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Разновидности произведений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638"/>
            <a:ext cx="2946765" cy="44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2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404664"/>
            <a:ext cx="417987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Сонет Шопену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Фаик</a:t>
            </a:r>
            <a:r>
              <a:rPr lang="ru-RU" sz="1600" i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600" i="1" cap="all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молкнет сердце чуткое Шопена,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Звучит громоподобно, как орган,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"Святом кресте" вмурованное в стену,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для одних лишь здешних прихожан.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нощно слышит сердце все, и денно, —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недремно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словно океан, —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Прах гения покоится над Сеной,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он живой для всех людей и стран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Великий сын земли многострадальной,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Мир покорили до окраин дальних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Навеки звуки музыки твоей.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 сердце, что стучало в лад с народным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 имя жизни светлой и свободной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камнем взято, всех живых — живей!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НОКТЮРН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852936"/>
            <a:ext cx="2589213" cy="33483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60648"/>
            <a:ext cx="1636958" cy="23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5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56166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Среди произведений </a:t>
            </a:r>
            <a:r>
              <a:rPr lang="ru-RU" dirty="0" err="1"/>
              <a:t>Фридерика</a:t>
            </a:r>
            <a:r>
              <a:rPr lang="ru-RU" dirty="0"/>
              <a:t> Шопена есть мазурки, вальсы, полонезы – танцевальные пьесы, в которых слышатся отзвуки любимой польской народной музыки.</a:t>
            </a:r>
          </a:p>
          <a:p>
            <a:endParaRPr lang="ru-RU" dirty="0"/>
          </a:p>
          <a:p>
            <a:r>
              <a:rPr lang="ru-RU" dirty="0"/>
              <a:t>Вальс № 7 </a:t>
            </a:r>
            <a:r>
              <a:rPr lang="ru-RU" dirty="0" err="1"/>
              <a:t>Фридерика</a:t>
            </a:r>
            <a:r>
              <a:rPr lang="ru-RU" dirty="0"/>
              <a:t> Шопена вдохновил поэта </a:t>
            </a:r>
            <a:r>
              <a:rPr lang="ru-RU" b="1" dirty="0"/>
              <a:t>Льва Озерова </a:t>
            </a:r>
            <a:r>
              <a:rPr lang="ru-RU" dirty="0"/>
              <a:t>на создание стихотворения </a:t>
            </a:r>
            <a:r>
              <a:rPr lang="ru-RU" b="1" dirty="0"/>
              <a:t>«Вальс».</a:t>
            </a:r>
          </a:p>
          <a:p>
            <a:endParaRPr lang="ru-RU" dirty="0"/>
          </a:p>
          <a:p>
            <a:r>
              <a:rPr lang="ru-RU" dirty="0"/>
              <a:t>Ещё звучит в моих ушах</a:t>
            </a:r>
          </a:p>
          <a:p>
            <a:endParaRPr lang="ru-RU" dirty="0"/>
          </a:p>
          <a:p>
            <a:r>
              <a:rPr lang="ru-RU" dirty="0"/>
              <a:t>Седьмого вальса лёгкий шаг,</a:t>
            </a:r>
          </a:p>
          <a:p>
            <a:endParaRPr lang="ru-RU" dirty="0"/>
          </a:p>
          <a:p>
            <a:r>
              <a:rPr lang="ru-RU" dirty="0"/>
              <a:t>Как вешний ветерок,</a:t>
            </a:r>
          </a:p>
          <a:p>
            <a:endParaRPr lang="ru-RU" dirty="0"/>
          </a:p>
          <a:p>
            <a:r>
              <a:rPr lang="ru-RU" dirty="0"/>
              <a:t>Как трепетанье птичьих крыл,</a:t>
            </a:r>
          </a:p>
          <a:p>
            <a:endParaRPr lang="ru-RU" dirty="0"/>
          </a:p>
          <a:p>
            <a:r>
              <a:rPr lang="ru-RU" dirty="0"/>
              <a:t>Как мир, который я открыл</a:t>
            </a:r>
          </a:p>
          <a:p>
            <a:endParaRPr lang="ru-RU" dirty="0"/>
          </a:p>
          <a:p>
            <a:r>
              <a:rPr lang="ru-RU" dirty="0"/>
              <a:t>В сплетенье нотных строк.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6021288"/>
            <a:ext cx="160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smtClean="0"/>
              <a:t>ВАЛЬС № 7</a:t>
            </a:r>
            <a:endParaRPr lang="ru-RU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84" y="1586424"/>
            <a:ext cx="2911373" cy="34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1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409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Когда в 1830 году </a:t>
            </a:r>
            <a:r>
              <a:rPr lang="ru-RU" sz="1600" dirty="0" err="1"/>
              <a:t>Фридерик</a:t>
            </a:r>
            <a:r>
              <a:rPr lang="ru-RU" sz="1600" dirty="0"/>
              <a:t> Шопен уезжал в гастрольный тур, друзья преподнесли ему необычный подарок: кубок с родной землёй, который он бережно хранил до самой смерти. Композитор похоронен в Париже, на кладбище Пер-Лашез, а горсть родной земли так и осталась с ним. Своё сердце он завещал отвезти на Родину, в Польшу, где оно и сейчас находится в костёле Святого креста.</a:t>
            </a:r>
          </a:p>
          <a:p>
            <a:endParaRPr lang="ru-RU" dirty="0"/>
          </a:p>
          <a:p>
            <a:r>
              <a:rPr lang="ru-RU" dirty="0"/>
              <a:t>Жизнь Шопена, его любовь к Родине, вдохновила поэта Ашота </a:t>
            </a:r>
            <a:r>
              <a:rPr lang="ru-RU" dirty="0" err="1"/>
              <a:t>Граши</a:t>
            </a:r>
            <a:r>
              <a:rPr lang="ru-RU" dirty="0"/>
              <a:t> на создание стихотворения «Горсть земли» о великом композиторе.</a:t>
            </a:r>
          </a:p>
          <a:p>
            <a:endParaRPr lang="ru-RU" dirty="0"/>
          </a:p>
          <a:p>
            <a:r>
              <a:rPr lang="ru-RU" dirty="0"/>
              <a:t>Когда Шопен отчизну покидал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Друзья ему любовно </a:t>
            </a:r>
            <a:r>
              <a:rPr lang="ru-RU" dirty="0" smtClean="0"/>
              <a:t>поднесли</a:t>
            </a:r>
            <a:endParaRPr lang="ru-RU" dirty="0"/>
          </a:p>
          <a:p>
            <a:r>
              <a:rPr lang="ru-RU" dirty="0"/>
              <a:t>В старинном кубке горсть родной земли,</a:t>
            </a:r>
          </a:p>
          <a:p>
            <a:r>
              <a:rPr lang="ru-RU" dirty="0" smtClean="0"/>
              <a:t>Чтоб </a:t>
            </a:r>
            <a:r>
              <a:rPr lang="ru-RU" dirty="0"/>
              <a:t>милый дар его сопровождал.</a:t>
            </a:r>
          </a:p>
          <a:p>
            <a:r>
              <a:rPr lang="ru-RU" dirty="0" smtClean="0"/>
              <a:t>В </a:t>
            </a:r>
            <a:r>
              <a:rPr lang="ru-RU" dirty="0"/>
              <a:t>неизъяснимой грусти дни текли.</a:t>
            </a:r>
          </a:p>
          <a:p>
            <a:r>
              <a:rPr lang="ru-RU" dirty="0" smtClean="0"/>
              <a:t>Средь </a:t>
            </a:r>
            <a:r>
              <a:rPr lang="ru-RU" dirty="0"/>
              <a:t>разных стран, холодных, чуждых зал</a:t>
            </a:r>
          </a:p>
          <a:p>
            <a:r>
              <a:rPr lang="ru-RU" dirty="0" smtClean="0"/>
              <a:t>Он </a:t>
            </a:r>
            <a:r>
              <a:rPr lang="ru-RU" dirty="0"/>
              <a:t>свято кубок свой оберегал,</a:t>
            </a:r>
          </a:p>
          <a:p>
            <a:r>
              <a:rPr lang="ru-RU" dirty="0" smtClean="0"/>
              <a:t>В </a:t>
            </a:r>
            <a:r>
              <a:rPr lang="ru-RU" dirty="0"/>
              <a:t>нём видя край, оставленный вдали.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5805264"/>
            <a:ext cx="3265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Прелюдия № 20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7361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85702"/>
            <a:ext cx="612068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Шопена               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В.Боков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Сердце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Шопена в костеле Святого Креста.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Тесно ему в замурованной каменной урне.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Встал бы владелец его, и немедля с листа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мир полетели бы вальсы, этюды, ноктюрны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Сердце Шопена в фашистские, черные дни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Черным погромщикам и палачам не досталось.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Около предков и около близкой родни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Сердце Шопена с корнями деревьев срасталось.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ты не лопнуло, сердце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Шопена? Ответь!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твой народ уцелел в этой схватке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неравной?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Вместе с Варшавой родной ты могло бы сгореть,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Остановили б тебя огнестрельные раны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 уцелело!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 бьешься в груди варшавян,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траурном марше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 трепетном пламени воска.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Сердце Шопена – ты воин, герой, ветеран.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Сердце Шопена – ты музыки польское войско.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картинки шопен романт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57171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картинки фортепиано и цве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2334011" cy="1556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57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552</Words>
  <Application>Microsoft Office PowerPoint</Application>
  <PresentationFormat>Экран (4:3)</PresentationFormat>
  <Paragraphs>102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Писатели и поэты о музыке и музыкантах </vt:lpstr>
      <vt:lpstr>Поэтическое посвящение  Шопену </vt:lpstr>
      <vt:lpstr>Презентация PowerPoint</vt:lpstr>
      <vt:lpstr>Презентация PowerPoint</vt:lpstr>
      <vt:lpstr>Разновидности произведений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user</cp:lastModifiedBy>
  <cp:revision>102</cp:revision>
  <dcterms:created xsi:type="dcterms:W3CDTF">2016-12-04T11:00:57Z</dcterms:created>
  <dcterms:modified xsi:type="dcterms:W3CDTF">2021-11-11T09:36:51Z</dcterms:modified>
</cp:coreProperties>
</file>