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362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Революционное и национально – освободительное движение после наполеоновских войн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838200"/>
          </a:xfrm>
        </p:spPr>
        <p:txBody>
          <a:bodyPr/>
          <a:lstStyle/>
          <a:p>
            <a:r>
              <a:rPr lang="ru-RU" dirty="0" smtClean="0"/>
              <a:t>История 9 класс</a:t>
            </a:r>
            <a:endParaRPr lang="ru-RU" dirty="0"/>
          </a:p>
        </p:txBody>
      </p:sp>
      <p:pic>
        <p:nvPicPr>
          <p:cNvPr id="1026" name="Picture 2" descr="C:\Users\Семен\Desktop\тусс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86200"/>
            <a:ext cx="2371725" cy="2543175"/>
          </a:xfrm>
          <a:prstGeom prst="rect">
            <a:avLst/>
          </a:prstGeom>
          <a:noFill/>
        </p:spPr>
      </p:pic>
      <p:pic>
        <p:nvPicPr>
          <p:cNvPr id="1027" name="Picture 3" descr="C:\Users\Семен\Desktop\болив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733800"/>
            <a:ext cx="21717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Освобождение испанских колоний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001000" cy="274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err="1" smtClean="0"/>
              <a:t>Симон</a:t>
            </a:r>
            <a:r>
              <a:rPr lang="ru-RU" sz="2400" dirty="0" smtClean="0"/>
              <a:t> Боливар провозгласил отмену рабства и наделение землёй всех, кто примкнёт к освободительному движению.  После разгрома испанских </a:t>
            </a:r>
            <a:r>
              <a:rPr lang="ru-RU" sz="2400" b="1" dirty="0" smtClean="0"/>
              <a:t>войск  в 1819 </a:t>
            </a:r>
            <a:r>
              <a:rPr lang="ru-RU" sz="2400" b="1" dirty="0" err="1" smtClean="0"/>
              <a:t>годуБоливар</a:t>
            </a:r>
            <a:r>
              <a:rPr lang="ru-RU" sz="2400" b="1" dirty="0" smtClean="0"/>
              <a:t> </a:t>
            </a:r>
            <a:r>
              <a:rPr lang="ru-RU" sz="2400" dirty="0" smtClean="0"/>
              <a:t>был избран президентом республики </a:t>
            </a:r>
            <a:r>
              <a:rPr lang="ru-RU" sz="2400" b="1" dirty="0" smtClean="0"/>
              <a:t>Великая Колумбия</a:t>
            </a:r>
            <a:r>
              <a:rPr lang="ru-RU" sz="2400" dirty="0" smtClean="0"/>
              <a:t>. </a:t>
            </a:r>
            <a:r>
              <a:rPr lang="ru-RU" sz="2400" b="1" dirty="0" smtClean="0"/>
              <a:t>В 1827 – 1830 г.г. Великая Колумбия распалась на  Перу, </a:t>
            </a:r>
            <a:r>
              <a:rPr lang="ru-RU" sz="2400" b="1" dirty="0" err="1" smtClean="0"/>
              <a:t>Боливию,Эквадор</a:t>
            </a:r>
            <a:r>
              <a:rPr lang="ru-RU" sz="2400" b="1" dirty="0" smtClean="0"/>
              <a:t> и Венесуэлу</a:t>
            </a:r>
            <a:r>
              <a:rPr lang="ru-RU" sz="2400" dirty="0" smtClean="0"/>
              <a:t>. Все они стали республиками. </a:t>
            </a:r>
            <a:r>
              <a:rPr lang="ru-RU" sz="2400" b="1" dirty="0" smtClean="0"/>
              <a:t>В 1822 году Бразилия </a:t>
            </a:r>
            <a:r>
              <a:rPr lang="ru-RU" sz="2400" dirty="0" smtClean="0"/>
              <a:t>стала независимым государством – единственным королевством в Латинской Америке.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В 1817 году  </a:t>
            </a:r>
            <a:r>
              <a:rPr lang="ru-RU" sz="2400" dirty="0" smtClean="0"/>
              <a:t>войска Сан – Мартина изгнали войска из </a:t>
            </a:r>
            <a:r>
              <a:rPr lang="ru-RU" sz="2400" b="1" dirty="0" smtClean="0"/>
              <a:t>Чили.</a:t>
            </a:r>
            <a:endParaRPr lang="ru-RU" b="1" dirty="0"/>
          </a:p>
        </p:txBody>
      </p:sp>
      <p:pic>
        <p:nvPicPr>
          <p:cNvPr id="10243" name="Picture 3" descr="C:\Users\Семен\Desktop\238514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4572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38400" y="274638"/>
            <a:ext cx="111252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США и Латинская Америка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48006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США стремились не допустить возвращения Латинской Америки под влияние европейских государств</a:t>
            </a:r>
            <a:r>
              <a:rPr lang="ru-RU" sz="2400" b="1" dirty="0" smtClean="0"/>
              <a:t>. В 1823 году президент США Джеймс Монро заявил, что Америка не вмешивается в европейские дела, но и не позволит  европейским странам насаждать свои политические </a:t>
            </a:r>
            <a:r>
              <a:rPr lang="ru-RU" sz="2400" dirty="0" smtClean="0"/>
              <a:t>порядки в странах Нового Света. Могло показаться, что США решили « защищать» латиноамериканские молодые государства. Но! США обеспечили себе свободный доступ на рынки этих государств, могли дешево покупать полезные ископаемые, </a:t>
            </a:r>
            <a:r>
              <a:rPr lang="ru-RU" sz="2400" dirty="0" smtClean="0"/>
              <a:t>р</a:t>
            </a:r>
            <a:r>
              <a:rPr lang="ru-RU" sz="2400" dirty="0" smtClean="0"/>
              <a:t>асширяли территорию  за </a:t>
            </a:r>
            <a:r>
              <a:rPr lang="ru-RU" sz="2400" smtClean="0"/>
              <a:t>их счёт.</a:t>
            </a:r>
            <a:endParaRPr lang="ru-RU" sz="2400" dirty="0"/>
          </a:p>
        </p:txBody>
      </p:sp>
      <p:pic>
        <p:nvPicPr>
          <p:cNvPr id="11266" name="Picture 2" descr="C:\Users\Семен\Desktop\02_usa_expansy_victor_gill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3803650"/>
            <a:ext cx="4165600" cy="3054350"/>
          </a:xfrm>
          <a:prstGeom prst="rect">
            <a:avLst/>
          </a:prstGeom>
          <a:noFill/>
        </p:spPr>
      </p:pic>
      <p:pic>
        <p:nvPicPr>
          <p:cNvPr id="11267" name="Picture 3" descr="C:\Users\Семен\Desktop\ssha_v_pieriod_monopolistichieskogho_kapitalizma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Расширение территории 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4038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Во время   </a:t>
            </a:r>
            <a:r>
              <a:rPr lang="ru-RU" sz="2400" dirty="0" err="1" smtClean="0"/>
              <a:t>американо</a:t>
            </a:r>
            <a:r>
              <a:rPr lang="ru-RU" sz="2400" dirty="0" smtClean="0"/>
              <a:t> – мексиканской войны ( 1846 – 1848) Мексика лишилась территорий Техаса, Аризоны, Невады, Калифорнии, </a:t>
            </a:r>
            <a:r>
              <a:rPr lang="ru-RU" sz="2400" dirty="0" err="1" smtClean="0"/>
              <a:t>Нью</a:t>
            </a:r>
            <a:r>
              <a:rPr lang="ru-RU" sz="2400" dirty="0" smtClean="0"/>
              <a:t> – </a:t>
            </a:r>
            <a:r>
              <a:rPr lang="ru-RU" sz="2400" dirty="0" err="1" smtClean="0"/>
              <a:t>мексико</a:t>
            </a:r>
            <a:r>
              <a:rPr lang="ru-RU" sz="2400" dirty="0" smtClean="0"/>
              <a:t> и Юты. В 1803 году США купили у Франции Луизиану, в 1818 заняли испанскую Флориду. У индейцев были захвачены Теннеси, Огайо, Кентукки.</a:t>
            </a:r>
            <a:endParaRPr lang="ru-RU" sz="2400" dirty="0"/>
          </a:p>
        </p:txBody>
      </p:sp>
      <p:pic>
        <p:nvPicPr>
          <p:cNvPr id="12290" name="Picture 2" descr="C:\Users\Семен\Desktop\АТД_СШ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5029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Прочитать параграфы №№4 и 5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Знать термины: латифундия, креолы, доктрина Монро и уметь их объяснять.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 выбору подготовить историческую характеристику С.Боливара или </a:t>
            </a:r>
            <a:r>
              <a:rPr lang="ru-RU" dirty="0" err="1" smtClean="0"/>
              <a:t>Туссена</a:t>
            </a:r>
            <a:r>
              <a:rPr lang="ru-RU" dirty="0" smtClean="0"/>
              <a:t> </a:t>
            </a:r>
            <a:r>
              <a:rPr lang="ru-RU" dirty="0" err="1" smtClean="0"/>
              <a:t>Лувертюра</a:t>
            </a:r>
            <a:r>
              <a:rPr lang="ru-RU" dirty="0" smtClean="0"/>
              <a:t>. На листе А4 текст - от руки. Портрет можно распечатать или нарисовать.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Торжество абсолютизма в Европе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5715000" cy="5135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Победа над Наполеоном  привела к победе абсолютных монархий в Европе.  Министр иностранных дел Австрии </a:t>
            </a:r>
            <a:r>
              <a:rPr lang="ru-RU" dirty="0" err="1" smtClean="0"/>
              <a:t>Клеменс</a:t>
            </a:r>
            <a:r>
              <a:rPr lang="ru-RU" dirty="0" smtClean="0"/>
              <a:t> Меттерних выступал против любых перемен в </a:t>
            </a:r>
            <a:r>
              <a:rPr lang="ru-RU" dirty="0" smtClean="0"/>
              <a:t>Европе. </a:t>
            </a:r>
            <a:r>
              <a:rPr lang="ru-RU" dirty="0" smtClean="0"/>
              <a:t>Себя сравнивал с пауком,  плетущим паутину и сидящим в её центре. В 1814 году был восстановлен Орден иезуитов, запрещённый в эпоху Просвещения, за 40 лет до этого.</a:t>
            </a:r>
          </a:p>
          <a:p>
            <a:pPr>
              <a:buNone/>
            </a:pPr>
            <a:r>
              <a:rPr lang="ru-RU" dirty="0" smtClean="0"/>
              <a:t> Всё это вызывало недовольство народов Европы. </a:t>
            </a:r>
          </a:p>
          <a:p>
            <a:pPr>
              <a:buNone/>
            </a:pPr>
            <a:r>
              <a:rPr lang="ru-RU" dirty="0" smtClean="0"/>
              <a:t> В </a:t>
            </a:r>
            <a:r>
              <a:rPr lang="ru-RU" b="1" dirty="0" smtClean="0"/>
              <a:t>1820 – 1821 г.г</a:t>
            </a:r>
            <a:r>
              <a:rPr lang="ru-RU" dirty="0" smtClean="0"/>
              <a:t>. Снова вспыхнуло революционное движение в </a:t>
            </a:r>
            <a:r>
              <a:rPr lang="ru-RU" b="1" dirty="0" smtClean="0"/>
              <a:t>Испании и Италии. </a:t>
            </a:r>
          </a:p>
          <a:p>
            <a:pPr>
              <a:buNone/>
            </a:pPr>
            <a:r>
              <a:rPr lang="ru-RU" b="1" dirty="0" smtClean="0"/>
              <a:t>  Монархи </a:t>
            </a:r>
            <a:r>
              <a:rPr lang="ru-RU" b="1" dirty="0" smtClean="0"/>
              <a:t>Испании</a:t>
            </a:r>
            <a:r>
              <a:rPr lang="ru-RU" b="1" dirty="0" smtClean="0"/>
              <a:t>, Пьемонта и </a:t>
            </a:r>
            <a:r>
              <a:rPr lang="ru-RU" b="1" dirty="0" smtClean="0"/>
              <a:t>Неаполитанского королевства согласились на восстановление Конституций, но войска Священного союза восстановили в этих государствах абсолютизм.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C:\Users\Семен\Desktop\Prince_Metternich_by_Lawren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66800"/>
            <a:ext cx="2514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Торжество абсолютизма в Европе</a:t>
            </a:r>
            <a:endParaRPr lang="ru-RU" dirty="0"/>
          </a:p>
        </p:txBody>
      </p:sp>
      <p:pic>
        <p:nvPicPr>
          <p:cNvPr id="3074" name="Picture 2" descr="C:\Users\Семен\Desktop\Bound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5105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Борьба греческого народа за независимость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562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В 1821 году вспыхнуло восстание в Греции против османского владычества, которое переросло в революцию. Турция зверски расправлялась с восставшими. На </a:t>
            </a:r>
            <a:r>
              <a:rPr lang="ru-RU" sz="2400" dirty="0" err="1" smtClean="0"/>
              <a:t>о.Хиос</a:t>
            </a:r>
            <a:r>
              <a:rPr lang="ru-RU" sz="2400" dirty="0" smtClean="0"/>
              <a:t> из 100 тысяч человек после резни уцелело 2 тысячи. Священный союз осудил мятеж греческих подданных султана. Но борьба не прекращалась и  в 1826 году Англия, Франция и Россия потребовали от Турции прекращения репрессий и террора против греков.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Э. Делакруа Резня в </a:t>
            </a:r>
            <a:r>
              <a:rPr lang="ru-RU" sz="2400" dirty="0" err="1" smtClean="0"/>
              <a:t>Хиосе</a:t>
            </a:r>
            <a:endParaRPr lang="ru-RU" sz="2400" dirty="0"/>
          </a:p>
        </p:txBody>
      </p:sp>
      <p:pic>
        <p:nvPicPr>
          <p:cNvPr id="4098" name="Picture 2" descr="C:\Users\Семен\Desktop\-на-Хиосе-e1421333246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14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Россия в борьбе с революциями в Европе.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50292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Греческий народ получил поддержку от Англии, Франции и России. 20 октября 1827 г. В </a:t>
            </a:r>
            <a:r>
              <a:rPr lang="ru-RU" sz="2000" dirty="0" err="1" smtClean="0"/>
              <a:t>Наваринской</a:t>
            </a:r>
            <a:r>
              <a:rPr lang="ru-RU" sz="2000" dirty="0" smtClean="0"/>
              <a:t> бухте был разгромлен турецкий флот.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Россия в </a:t>
            </a:r>
            <a:r>
              <a:rPr lang="ru-RU" sz="2000" b="1" dirty="0" err="1" smtClean="0"/>
              <a:t>русско</a:t>
            </a:r>
            <a:r>
              <a:rPr lang="ru-RU" sz="2000" b="1" dirty="0" smtClean="0"/>
              <a:t> – турецкой войне 1828 – 1829 г.г. добилась победы и заставила султана вывести турецкие войска из Греции.   В 1830 г. Греция получила независимость.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Однако, когда </a:t>
            </a:r>
            <a:r>
              <a:rPr lang="ru-RU" sz="2000" b="1" dirty="0" smtClean="0"/>
              <a:t>в Польше </a:t>
            </a:r>
            <a:r>
              <a:rPr lang="ru-RU" sz="2000" dirty="0" smtClean="0"/>
              <a:t>вспыхнуло  восстание </a:t>
            </a:r>
            <a:r>
              <a:rPr lang="ru-RU" sz="2000" b="1" dirty="0" smtClean="0"/>
              <a:t>в ноябре 1830</a:t>
            </a:r>
            <a:r>
              <a:rPr lang="ru-RU" sz="2000" dirty="0" smtClean="0"/>
              <a:t> года и польский сейм объявил о низложении </a:t>
            </a:r>
            <a:r>
              <a:rPr lang="ru-RU" sz="2000" b="1" dirty="0" smtClean="0"/>
              <a:t>Николая  Первого</a:t>
            </a:r>
            <a:r>
              <a:rPr lang="ru-RU" sz="2000" dirty="0" smtClean="0"/>
              <a:t>, ни одна страна не поддержала польских повстан</a:t>
            </a:r>
            <a:r>
              <a:rPr lang="ru-RU" sz="2000" b="1" dirty="0" smtClean="0"/>
              <a:t>цев. </a:t>
            </a:r>
            <a:r>
              <a:rPr lang="en-US" sz="2000" b="1" dirty="0" smtClean="0"/>
              <a:t>  </a:t>
            </a:r>
            <a:r>
              <a:rPr lang="ru-RU" sz="2000" b="1" dirty="0" smtClean="0"/>
              <a:t>Николай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развернул наступление войск в Польше, которое продолжалось почти год.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Польское восстание за независимость</a:t>
            </a:r>
            <a:endParaRPr lang="en-US" sz="2000" b="1" dirty="0" smtClean="0"/>
          </a:p>
          <a:p>
            <a:pPr>
              <a:buNone/>
            </a:pPr>
            <a:r>
              <a:rPr lang="ru-RU" sz="2000" b="1" dirty="0" smtClean="0"/>
              <a:t>было подавлено в 1831 году.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</a:t>
            </a:r>
            <a:endParaRPr lang="ru-RU" sz="2000" b="1" dirty="0"/>
          </a:p>
        </p:txBody>
      </p:sp>
      <p:pic>
        <p:nvPicPr>
          <p:cNvPr id="5122" name="Picture 2" descr="C:\Users\Семен\Desktop\IMG_5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524000"/>
            <a:ext cx="3683000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Освободительное движение в Латинской Америке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143000"/>
            <a:ext cx="533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В начале </a:t>
            </a:r>
            <a:r>
              <a:rPr lang="en-US" sz="2400" dirty="0" smtClean="0"/>
              <a:t>XIX </a:t>
            </a:r>
            <a:r>
              <a:rPr lang="ru-RU" sz="2400" dirty="0" smtClean="0"/>
              <a:t>века почти все страны латинской Америки были колониями Испании, только Бразилия была португальской колонией. Население 16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человек включало в себя: </a:t>
            </a:r>
          </a:p>
          <a:p>
            <a:pPr>
              <a:buFontTx/>
              <a:buChar char="-"/>
            </a:pPr>
            <a:r>
              <a:rPr lang="ru-RU" sz="2400" dirty="0" smtClean="0"/>
              <a:t>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креолов – испанцев, родившихся в колонии,</a:t>
            </a:r>
          </a:p>
          <a:p>
            <a:pPr>
              <a:buFontTx/>
              <a:buChar char="-"/>
            </a:pPr>
            <a:r>
              <a:rPr lang="ru-RU" sz="2400" dirty="0" smtClean="0"/>
              <a:t>- 5,3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– метисы, мулаты и самбо </a:t>
            </a:r>
          </a:p>
          <a:p>
            <a:pPr>
              <a:buFontTx/>
              <a:buChar char="-"/>
            </a:pPr>
            <a:r>
              <a:rPr lang="ru-RU" sz="2400" dirty="0" smtClean="0"/>
              <a:t>-7,5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– индейцы – местное население 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остальные – африканские рабы</a:t>
            </a:r>
            <a:endParaRPr lang="ru-RU" sz="2400" dirty="0"/>
          </a:p>
        </p:txBody>
      </p:sp>
      <p:pic>
        <p:nvPicPr>
          <p:cNvPr id="6146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Освободительное движение в Латинской Америке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51054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Землями в латиноамериканских колониях владели король и  крупные </a:t>
            </a:r>
            <a:r>
              <a:rPr lang="ru-RU" sz="2400" b="1" dirty="0" smtClean="0"/>
              <a:t>латифундисты </a:t>
            </a:r>
            <a:r>
              <a:rPr lang="ru-RU" sz="2400" dirty="0" smtClean="0"/>
              <a:t>– испанцы и креолы. Большую долю земли захватила католическая церковь. Основную массу населения составляли  безземельные крестьяне – арендаторы и </a:t>
            </a:r>
            <a:r>
              <a:rPr lang="ru-RU" sz="2400" b="1" dirty="0" smtClean="0"/>
              <a:t>пеоны – долговые рабы. </a:t>
            </a:r>
            <a:r>
              <a:rPr lang="ru-RU" sz="2400" dirty="0" smtClean="0"/>
              <a:t>Свободные местные жители стремились </a:t>
            </a:r>
            <a:r>
              <a:rPr lang="ru-RU" sz="2400" b="1" dirty="0" smtClean="0"/>
              <a:t>заниматься скотоводством – гаучо.  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Высокие налоги, запрет прямой торговли,  обязательные для местного населения работы на рудниках – </a:t>
            </a:r>
            <a:r>
              <a:rPr lang="ru-RU" sz="2400" dirty="0" smtClean="0"/>
              <a:t>всё вызывало недовольство всех слоёв общества.</a:t>
            </a:r>
          </a:p>
          <a:p>
            <a:endParaRPr lang="ru-RU" dirty="0"/>
          </a:p>
        </p:txBody>
      </p:sp>
      <p:pic>
        <p:nvPicPr>
          <p:cNvPr id="7170" name="Picture 2" descr="C:\Users\Семен\Desktop\Image0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41148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Освобождение Гаити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5181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Первой страной Латинской Америки, получившей независимость стала Гаити.  В этой французской колонии в </a:t>
            </a:r>
            <a:r>
              <a:rPr lang="ru-RU" sz="2400" b="1" dirty="0" smtClean="0"/>
              <a:t>1791 году вспыхнуло восстание во главе с </a:t>
            </a:r>
            <a:r>
              <a:rPr lang="ru-RU" sz="2400" b="1" dirty="0" err="1" smtClean="0"/>
              <a:t>Туссеном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Лувертюром</a:t>
            </a:r>
            <a:r>
              <a:rPr lang="ru-RU" sz="2400" dirty="0" smtClean="0"/>
              <a:t>. Этот сын африканского раба получил хорошее образование и был отпущен на свободу в 33 года. Во время восстания рабов на Гаити проявил себя как отличный полководец,  и стал губернатором Гаити. Рабство на Гаити было отменено и это стало примером для всей Латинской Америки.</a:t>
            </a:r>
            <a:endParaRPr lang="ru-RU" sz="2400" dirty="0"/>
          </a:p>
        </p:txBody>
      </p:sp>
      <p:pic>
        <p:nvPicPr>
          <p:cNvPr id="8194" name="Picture 2" descr="C:\Users\Семен\Desktop\361px-Général_Toussaint_Louver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09600"/>
            <a:ext cx="2292350" cy="3810000"/>
          </a:xfrm>
          <a:prstGeom prst="rect">
            <a:avLst/>
          </a:prstGeom>
          <a:noFill/>
        </p:spPr>
      </p:pic>
      <p:pic>
        <p:nvPicPr>
          <p:cNvPr id="8195" name="Picture 3" descr="C:\Users\Семен\Desktop\lm_hai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95800"/>
            <a:ext cx="302895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Освобождение испанских колоний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562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После того, как войска Наполеона вторглись в Испанию, в колониях начались войны за независимость.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     В 1810 году </a:t>
            </a:r>
            <a:r>
              <a:rPr lang="ru-RU" sz="2400" dirty="0" smtClean="0"/>
              <a:t>вспыхнуло </a:t>
            </a:r>
            <a:r>
              <a:rPr lang="ru-RU" sz="2400" dirty="0" err="1" smtClean="0"/>
              <a:t>востание</a:t>
            </a:r>
            <a:r>
              <a:rPr lang="ru-RU" sz="2400" dirty="0" smtClean="0"/>
              <a:t> крестьян в </a:t>
            </a:r>
            <a:r>
              <a:rPr lang="ru-RU" sz="2400" b="1" dirty="0" err="1" smtClean="0"/>
              <a:t>Мексике</a:t>
            </a:r>
            <a:r>
              <a:rPr lang="ru-RU" sz="2400" dirty="0" err="1" smtClean="0"/>
              <a:t>.Его</a:t>
            </a:r>
            <a:r>
              <a:rPr lang="ru-RU" sz="2400" dirty="0" smtClean="0"/>
              <a:t> возглавили священники Мигель Идальго и Хосе </a:t>
            </a:r>
            <a:r>
              <a:rPr lang="ru-RU" sz="2400" dirty="0" err="1" smtClean="0"/>
              <a:t>Морелос</a:t>
            </a:r>
            <a:r>
              <a:rPr lang="ru-RU" sz="2400" dirty="0" smtClean="0"/>
              <a:t>. В </a:t>
            </a:r>
            <a:r>
              <a:rPr lang="ru-RU" sz="2400" b="1" dirty="0" smtClean="0"/>
              <a:t>1821 году  </a:t>
            </a:r>
            <a:r>
              <a:rPr lang="ru-RU" sz="2400" dirty="0" smtClean="0"/>
              <a:t>Испания признала </a:t>
            </a:r>
            <a:r>
              <a:rPr lang="ru-RU" sz="2400" b="1" dirty="0" smtClean="0"/>
              <a:t>независимость Мексики</a:t>
            </a:r>
            <a:r>
              <a:rPr lang="ru-RU" sz="2400" dirty="0" smtClean="0"/>
              <a:t>, а в 1823 году она  была провозглашена республикой.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b="1" dirty="0" smtClean="0"/>
              <a:t>1813 </a:t>
            </a:r>
            <a:r>
              <a:rPr lang="ru-RU" sz="2400" dirty="0" smtClean="0"/>
              <a:t>году </a:t>
            </a:r>
            <a:r>
              <a:rPr lang="ru-RU" sz="2400" b="1" dirty="0" smtClean="0"/>
              <a:t>Венесуэла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повозгласила</a:t>
            </a:r>
            <a:r>
              <a:rPr lang="ru-RU" sz="2400" dirty="0" smtClean="0"/>
              <a:t> себя республикой. Её возглавил </a:t>
            </a:r>
            <a:r>
              <a:rPr lang="ru-RU" sz="2400" b="1" dirty="0" err="1" smtClean="0"/>
              <a:t>Симон</a:t>
            </a:r>
            <a:r>
              <a:rPr lang="ru-RU" sz="2400" b="1" dirty="0" smtClean="0"/>
              <a:t> Боливар </a:t>
            </a:r>
            <a:r>
              <a:rPr lang="ru-RU" sz="2400" dirty="0" smtClean="0"/>
              <a:t>– представитель креольской знати, недовольный засильем испанской короны.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9218" name="Picture 2" descr="C:\Users\Семен\Desktop\болив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143000"/>
            <a:ext cx="27051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876</Words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Революционное и национально – освободительное движение после наполеоновских войн</vt:lpstr>
      <vt:lpstr>Торжество абсолютизма в Европе</vt:lpstr>
      <vt:lpstr>Торжество абсолютизма в Европе</vt:lpstr>
      <vt:lpstr>Борьба греческого народа за независимость</vt:lpstr>
      <vt:lpstr>Россия в борьбе с революциями в Европе.</vt:lpstr>
      <vt:lpstr>Освободительное движение в Латинской Америке</vt:lpstr>
      <vt:lpstr>Освободительное движение в Латинской Америке</vt:lpstr>
      <vt:lpstr>Освобождение Гаити</vt:lpstr>
      <vt:lpstr>Освобождение испанских колоний</vt:lpstr>
      <vt:lpstr>Освобождение испанских колоний</vt:lpstr>
      <vt:lpstr>США и Латинская Америка</vt:lpstr>
      <vt:lpstr>Расширение территории США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Революционное и национально – освободительное движение после наполеоновских войн</dc:title>
  <dc:creator>Семен</dc:creator>
  <cp:lastModifiedBy>Семен</cp:lastModifiedBy>
  <cp:revision>22</cp:revision>
  <dcterms:created xsi:type="dcterms:W3CDTF">2020-09-25T23:53:30Z</dcterms:created>
  <dcterms:modified xsi:type="dcterms:W3CDTF">2020-09-26T02:13:08Z</dcterms:modified>
</cp:coreProperties>
</file>