
<file path=[Content_Types].xml><?xml version="1.0" encoding="utf-8"?>
<Types xmlns="http://schemas.openxmlformats.org/package/2006/content-types">
  <Default Extension="w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5"/>
  </p:notesMasterIdLst>
  <p:handoutMasterIdLst>
    <p:handoutMasterId r:id="rId3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0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5DE091C-D52D-446D-86B0-414E548D6141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415334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CBF913BA-B3CD-44F0-9DFA-84ABD97D3B6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39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FBB7935-9002-4414-B5AE-ACFE81F92178}" type="slidenum">
              <a:t>1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750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2DB9ED8-06DD-44B8-B63E-00D49996E4A0}" type="slidenum">
              <a:t>10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575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5C7324E-0687-4F96-ABDA-5484F87852EE}" type="slidenum">
              <a:t>11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284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D8A1C49-B03A-4201-B742-D04A639D8C49}" type="slidenum">
              <a:t>12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430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7ACEFD9-42DE-45E6-AD6E-4AE2ADA50E0E}" type="slidenum">
              <a:t>13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697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A32FF46-FC1E-4875-9E07-5F7B9CDD8887}" type="slidenum">
              <a:t>14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033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BA0F337-F991-4847-84A7-8DA2127254E0}" type="slidenum">
              <a:t>15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165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F58A4D9-35F1-46D3-A273-5FE3BCB24CE9}" type="slidenum">
              <a:t>16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054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D294C08-BE81-450F-98E6-6941AA4C60E9}" type="slidenum">
              <a:t>17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180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0A926AD-5FBD-439B-AFA8-2C8F2B4323F1}" type="slidenum">
              <a:t>18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6283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9F3D19A-1D22-4D6F-BB5F-6DE68CB822A5}" type="slidenum">
              <a:t>19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989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69EF37C-DC02-4153-92A7-1F203F5920AD}" type="slidenum">
              <a:t>2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2769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6AD47F7-DE8B-40D0-BC8F-D6E669E745B1}" type="slidenum">
              <a:t>20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77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CDF485B-5450-4F2D-9356-A66697EC6E42}" type="slidenum">
              <a:t>21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6940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6201586-F1C8-4EB2-92F2-C91E6D523585}" type="slidenum">
              <a:t>22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125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6046C3B-395B-4801-AE7D-DE276929B847}" type="slidenum">
              <a:t>23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5297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25FFF73-FA7C-41EB-9664-7F7ECAAB5828}" type="slidenum">
              <a:t>24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1760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A3383E4-34E7-41EF-ABFC-04683E9ED3BC}" type="slidenum">
              <a:t>25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6562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D27C451-7D5C-4508-A0D3-F27E020D6C1F}" type="slidenum">
              <a:t>26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5460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9490C03-2545-4FDB-9734-17FD15A60103}" type="slidenum">
              <a:t>27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1346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8731138-7EAE-4ECD-A0E8-122565703274}" type="slidenum">
              <a:t>28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475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AFC8BD0-843C-4E0C-8B17-EB281F9E83B0}" type="slidenum">
              <a:t>29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470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62D23E8-0891-462E-9781-3C7C18DAC84B}" type="slidenum">
              <a:t>3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5332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E1CCC86-8810-4ACA-8218-B4C876FBD307}" type="slidenum">
              <a:t>30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0426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6EEB261-74B8-4C11-8E87-52CBFEA3E241}" type="slidenum">
              <a:t>31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2453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3188EA8-A6D5-4A8D-811D-07911B727070}" type="slidenum">
              <a:t>32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471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3A11D9C-B62B-4282-93AF-ED55A73AF0E9}" type="slidenum">
              <a:t>4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756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4724E97-096D-42D0-93C8-F823804C0CB8}" type="slidenum">
              <a:t>5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868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FCED8D3-F631-4D85-B097-FD9DDBC64F6A}" type="slidenum">
              <a:t>6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565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1CB7DDB-3B69-4BE1-9FA8-61D0495B5DAD}" type="slidenum">
              <a:t>7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803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16E2D53-271E-4A3F-8348-D370C6B9AF4C}" type="slidenum">
              <a:t>8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710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16DF3B2-00B8-425B-9945-0DDD9A7B4D0F}" type="slidenum">
              <a:t>9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744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A461DF-52C6-443D-8A10-B4CF1FE78D0A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1994E8-48F5-44D1-A283-E7D65BE0F3F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405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A461DF-52C6-443D-8A10-B4CF1FE78D0A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57CB0B-41F0-4F2D-BB7F-73A777CBB46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5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122363"/>
            <a:ext cx="2057400" cy="5008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22363"/>
            <a:ext cx="6019800" cy="5008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A461DF-52C6-443D-8A10-B4CF1FE78D0A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F4EF4D-BC0A-4B47-B23B-F25FF02D8E8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449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EDE2CDC-E50E-4ADE-A1C6-C0F5C1244DA3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6DB25A-EE1E-48CE-B8DD-E177380D8D1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359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EDE2CDC-E50E-4ADE-A1C6-C0F5C1244DA3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8F7FE9-7686-4FBF-A86E-7F7A56B0526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454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EDE2CDC-E50E-4ADE-A1C6-C0F5C1244DA3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91C53F-EE99-44B5-AE14-C9708473D7A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477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EDE2CDC-E50E-4ADE-A1C6-C0F5C1244DA3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78315D-4421-43E6-AE56-9989AFE73B9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245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EDE2CDC-E50E-4ADE-A1C6-C0F5C1244DA3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CE5FB1-F101-4AAE-B67D-1FC1249B32A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385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EDE2CDC-E50E-4ADE-A1C6-C0F5C1244DA3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223283-FFC3-48AD-803F-ECF4E34B2BC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16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EDE2CDC-E50E-4ADE-A1C6-C0F5C1244DA3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AAA291-9069-4C63-B8DA-AF7B0BFD009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078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EDE2CDC-E50E-4ADE-A1C6-C0F5C1244DA3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A1C7D3-3414-42A5-ABEA-E9D05D709C5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0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A461DF-52C6-443D-8A10-B4CF1FE78D0A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4FEF70-F702-4A60-B579-A16246EB42D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352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EDE2CDC-E50E-4ADE-A1C6-C0F5C1244DA3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391F187-4CBE-44C3-A850-A1F9A3344BC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98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EDE2CDC-E50E-4ADE-A1C6-C0F5C1244DA3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F81FB9-F86F-4F69-8883-8102DD98A31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739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EDE2CDC-E50E-4ADE-A1C6-C0F5C1244DA3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72D1C5-F37A-4CAA-ADA7-12AD4FF2705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974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A461DF-52C6-443D-8A10-B4CF1FE78D0A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08B3F02-B3BE-4C05-8D87-3CCAF06E7B6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87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A461DF-52C6-443D-8A10-B4CF1FE78D0A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9F1B00-93B0-4177-A8A2-7D0264A4AFD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141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A461DF-52C6-443D-8A10-B4CF1FE78D0A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BACECE-1621-4D5A-9476-3F2D172464F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498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A461DF-52C6-443D-8A10-B4CF1FE78D0A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6DFD3C-6A1F-4124-8870-616F2A373AB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13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A461DF-52C6-443D-8A10-B4CF1FE78D0A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A902B9-5A75-4B80-BBEA-2811C17DB43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772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A461DF-52C6-443D-8A10-B4CF1FE78D0A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79C498-54FC-4777-B6B2-35C59115945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199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A461DF-52C6-443D-8A10-B4CF1FE78D0A}" type="datetime1">
              <a:rPr lang="ru-RU" smtClean="0"/>
              <a:pPr lvl="0"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B5E553-B3EB-4DF2-B95D-1BDEE1CF90E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3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85799" y="1122480"/>
            <a:ext cx="7772039" cy="238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/>
          <a:p>
            <a:pPr lvl="0"/>
            <a:r>
              <a:rPr lang="ru-RU"/>
              <a:t>Для правки текста заголовка щелкните мышьюОбразец заголовка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28560" y="6356520"/>
            <a:ext cx="205703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8CA461DF-52C6-443D-8A10-B4CF1FE78D0A}" type="datetime1">
              <a:rPr lang="ru-RU"/>
              <a:pPr lvl="0"/>
              <a:t>2020/3/18</a:t>
            </a:fld>
            <a:endParaRPr lang="ru-RU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029040" y="6356520"/>
            <a:ext cx="30859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458040" y="6356520"/>
            <a:ext cx="205703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DDCEFC7-1264-48F4-B486-1BCF06379193}" type="slidenum">
              <a:t>‹#›</a:t>
            </a:fld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lvl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200" spc="0">
          <a:ln>
            <a:noFill/>
          </a:ln>
          <a:solidFill>
            <a:srgbClr val="000000"/>
          </a:solidFill>
          <a:latin typeface="Calibri Light" pitchFamily="18"/>
          <a:ea typeface="Microsoft YaHei" pitchFamily="2"/>
          <a:cs typeface="Arial" pitchFamily="2"/>
        </a:defRPr>
      </a:lvl1pPr>
    </p:titleStyle>
    <p:bodyStyle>
      <a:lvl1pPr algn="l" rtl="0" hangingPunct="1">
        <a:lnSpc>
          <a:spcPct val="90000"/>
        </a:lnSpc>
        <a:spcBef>
          <a:spcPts val="0"/>
        </a:spcBef>
        <a:spcAft>
          <a:spcPts val="1417"/>
        </a:spcAft>
        <a:tabLst/>
        <a:defRPr lang="ru-RU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2"/>
          </p:nvPr>
        </p:nvSpPr>
        <p:spPr>
          <a:xfrm>
            <a:off x="628560" y="6356520"/>
            <a:ext cx="205703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EDE2CDC-E50E-4ADE-A1C6-C0F5C1244DA3}" type="datetime1">
              <a:rPr lang="ru-RU"/>
              <a:pPr lvl="0"/>
              <a:t>2020/3/18</a:t>
            </a:fld>
            <a:endParaRPr lang="ru-RU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3"/>
          </p:nvPr>
        </p:nvSpPr>
        <p:spPr>
          <a:xfrm>
            <a:off x="3029040" y="6356520"/>
            <a:ext cx="308592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4"/>
          </p:nvPr>
        </p:nvSpPr>
        <p:spPr>
          <a:xfrm>
            <a:off x="6458040" y="6356520"/>
            <a:ext cx="205703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EC030111-940C-40FE-BAA8-BD387C329218}" type="slidenum">
              <a:t>‹#›</a:t>
            </a:fld>
            <a:endParaRPr lang="ru-RU"/>
          </a:p>
        </p:txBody>
      </p:sp>
      <p:sp>
        <p:nvSpPr>
          <p:cNvPr id="5" name="Заголовок 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ru-RU"/>
          </a:p>
        </p:txBody>
      </p:sp>
      <p:sp>
        <p:nvSpPr>
          <p:cNvPr id="6" name="Текст 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hangingPunct="1">
        <a:lnSpc>
          <a:spcPct val="90000"/>
        </a:lnSpc>
        <a:tabLst/>
        <a:defRPr lang="ru-RU" sz="1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</p:titleStyle>
    <p:bodyStyle>
      <a:lvl1pPr algn="l" rtl="0" hangingPunct="1">
        <a:lnSpc>
          <a:spcPct val="90000"/>
        </a:lnSpc>
        <a:spcBef>
          <a:spcPts val="0"/>
        </a:spcBef>
        <a:spcAft>
          <a:spcPts val="1417"/>
        </a:spcAft>
        <a:tabLst/>
        <a:defRPr lang="ru-RU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1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5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960" y="0"/>
            <a:ext cx="91353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1"/>
          <p:cNvSpPr/>
          <p:nvPr/>
        </p:nvSpPr>
        <p:spPr>
          <a:xfrm>
            <a:off x="1310040" y="2006280"/>
            <a:ext cx="6468839" cy="760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4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Векторы в пространстве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960" y="0"/>
            <a:ext cx="91353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1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 t="24591" b="22069"/>
          <a:stretch>
            <a:fillRect/>
          </a:stretch>
        </p:blipFill>
        <p:spPr>
          <a:xfrm>
            <a:off x="1235159" y="573120"/>
            <a:ext cx="6673320" cy="69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1050839" y="1588680"/>
            <a:ext cx="7041960" cy="164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lum bright="-50000"/>
            <a:alphaModFix/>
          </a:blip>
          <a:srcRect/>
          <a:stretch>
            <a:fillRect/>
          </a:stretch>
        </p:blipFill>
        <p:spPr>
          <a:xfrm>
            <a:off x="4066919" y="3238560"/>
            <a:ext cx="4025880" cy="307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-3960" y="1255680"/>
            <a:ext cx="9143640" cy="4203000"/>
          </a:xfrm>
          <a:prstGeom prst="rect">
            <a:avLst/>
          </a:prstGeom>
          <a:noFill/>
          <a:ln w="57240">
            <a:solidFill>
              <a:srgbClr val="C00000"/>
            </a:solidFill>
            <a:prstDash val="solid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960" y="0"/>
            <a:ext cx="91353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1009799" y="528840"/>
            <a:ext cx="7123679" cy="5799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157680"/>
            <a:ext cx="9143640" cy="72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3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0" y="1023480"/>
            <a:ext cx="9143640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960" y="0"/>
            <a:ext cx="91353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457200" y="461159"/>
            <a:ext cx="8229240" cy="244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457200" y="3131640"/>
            <a:ext cx="8229240" cy="34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960" y="0"/>
            <a:ext cx="91353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3960" y="179280"/>
            <a:ext cx="9143640" cy="24814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384720" y="2204279"/>
            <a:ext cx="1910160" cy="45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3602879" y="2047319"/>
            <a:ext cx="5533560" cy="481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8280" y="0"/>
            <a:ext cx="91353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0" y="249840"/>
            <a:ext cx="9143640" cy="13057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392760"/>
            <a:ext cx="2338920" cy="418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 l="7243" t="6742" r="10954"/>
          <a:stretch>
            <a:fillRect/>
          </a:stretch>
        </p:blipFill>
        <p:spPr>
          <a:xfrm>
            <a:off x="1664999" y="1555919"/>
            <a:ext cx="5677200" cy="4721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960" y="0"/>
            <a:ext cx="9135360" cy="6857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0" y="0"/>
            <a:ext cx="9143640" cy="97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1064520" y="2019960"/>
            <a:ext cx="7030079" cy="402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0"/>
            <a:ext cx="9143640" cy="23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0" y="2327760"/>
            <a:ext cx="9143640" cy="4529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140040"/>
            <a:ext cx="9143640" cy="85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0" y="1392120"/>
            <a:ext cx="9143640" cy="3970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960" y="0"/>
            <a:ext cx="91353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3"/>
          <p:cNvSpPr/>
          <p:nvPr/>
        </p:nvSpPr>
        <p:spPr>
          <a:xfrm>
            <a:off x="1194120" y="1146240"/>
            <a:ext cx="2637719" cy="63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AutoNum type="romanUcPeriod"/>
              <a:tabLst/>
              <a:defRPr sz="1800"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ahoma" pitchFamily="1"/>
                <a:cs typeface="Arial" pitchFamily="34"/>
              </a:rPr>
              <a:t>Текст слайда</a:t>
            </a:r>
          </a:p>
        </p:txBody>
      </p:sp>
      <p:sp>
        <p:nvSpPr>
          <p:cNvPr id="4" name="Прямоугольник 4"/>
          <p:cNvSpPr/>
          <p:nvPr/>
        </p:nvSpPr>
        <p:spPr>
          <a:xfrm>
            <a:off x="2208240" y="639000"/>
            <a:ext cx="4726800" cy="577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ahoma" pitchFamily="1"/>
                <a:cs typeface="Arial" pitchFamily="34"/>
              </a:rPr>
              <a:t>Заголовок слайда</a:t>
            </a:r>
          </a:p>
        </p:txBody>
      </p:sp>
      <p:pic>
        <p:nvPicPr>
          <p:cNvPr id="5" name="Рисунок 6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 l="1220" t="7290" r="1920" b="2773"/>
          <a:stretch>
            <a:fillRect/>
          </a:stretch>
        </p:blipFill>
        <p:spPr>
          <a:xfrm>
            <a:off x="191160" y="249120"/>
            <a:ext cx="8761680" cy="635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91160" y="0"/>
            <a:ext cx="8624880" cy="685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0"/>
            <a:ext cx="9143640" cy="15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0" y="1881719"/>
            <a:ext cx="9143640" cy="1483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0" y="3724560"/>
            <a:ext cx="9143640" cy="1221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0"/>
            <a:ext cx="9143640" cy="2697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251440" cy="408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2640" y="2288160"/>
            <a:ext cx="2251440" cy="408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764280" y="2013480"/>
            <a:ext cx="5827320" cy="4844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0"/>
            <a:ext cx="9143640" cy="2783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251440" cy="408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 l="13176"/>
          <a:stretch>
            <a:fillRect/>
          </a:stretch>
        </p:blipFill>
        <p:spPr>
          <a:xfrm>
            <a:off x="3643920" y="2442960"/>
            <a:ext cx="5499720" cy="4414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99360"/>
            <a:ext cx="9143640" cy="1226880"/>
          </a:xfrm>
          <a:prstGeom prst="rect">
            <a:avLst/>
          </a:prstGeom>
          <a:noFill/>
          <a:ln w="38160">
            <a:solidFill>
              <a:srgbClr val="00B0F0"/>
            </a:solidFill>
            <a:prstDash val="solid"/>
          </a:ln>
        </p:spPr>
      </p:pic>
      <p:sp>
        <p:nvSpPr>
          <p:cNvPr id="3" name="Прямоугольник 2"/>
          <p:cNvSpPr/>
          <p:nvPr/>
        </p:nvSpPr>
        <p:spPr>
          <a:xfrm>
            <a:off x="0" y="99360"/>
            <a:ext cx="1323360" cy="650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0" y="1968480"/>
            <a:ext cx="9143640" cy="1528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1637640"/>
            <a:ext cx="2306160" cy="9140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0" y="3828239"/>
            <a:ext cx="9143640" cy="25725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0" y="3630240"/>
            <a:ext cx="2210400" cy="803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421560"/>
            <a:ext cx="9143640" cy="20365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525600"/>
            <a:ext cx="2319840" cy="9140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0" y="3353040"/>
            <a:ext cx="9143640" cy="2242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885680" y="5138280"/>
            <a:ext cx="2319840" cy="9140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991240"/>
            <a:ext cx="2319840" cy="9140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555480"/>
            <a:ext cx="9143640" cy="206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5400" y="98280"/>
            <a:ext cx="2197080" cy="9140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3160" y="2163240"/>
            <a:ext cx="1459800" cy="4568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1194120" y="2540520"/>
            <a:ext cx="5220000" cy="4317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228960"/>
            <a:ext cx="9143640" cy="2141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278800" cy="709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 l="8218" t="5945" r="5416"/>
          <a:stretch>
            <a:fillRect/>
          </a:stretch>
        </p:blipFill>
        <p:spPr>
          <a:xfrm>
            <a:off x="2606760" y="2006280"/>
            <a:ext cx="6305040" cy="4714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191160"/>
            <a:ext cx="9143640" cy="187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292480" cy="7365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 l="17718"/>
          <a:stretch>
            <a:fillRect/>
          </a:stretch>
        </p:blipFill>
        <p:spPr>
          <a:xfrm>
            <a:off x="3016080" y="1651320"/>
            <a:ext cx="6018480" cy="5104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 b="49028"/>
          <a:stretch>
            <a:fillRect/>
          </a:stretch>
        </p:blipFill>
        <p:spPr>
          <a:xfrm>
            <a:off x="0" y="627840"/>
            <a:ext cx="9143640" cy="5322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960" y="0"/>
            <a:ext cx="91353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3"/>
          <p:cNvSpPr/>
          <p:nvPr/>
        </p:nvSpPr>
        <p:spPr>
          <a:xfrm>
            <a:off x="1271880" y="766440"/>
            <a:ext cx="2637719" cy="63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AutoNum type="romanUcPeriod"/>
              <a:tabLst/>
              <a:defRPr sz="1800"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ahoma" pitchFamily="1"/>
                <a:cs typeface="Arial" pitchFamily="34"/>
              </a:rPr>
              <a:t>Текст слайда</a:t>
            </a: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 l="1338" t="1166" r="1338" b="1400"/>
          <a:stretch>
            <a:fillRect/>
          </a:stretch>
        </p:blipFill>
        <p:spPr>
          <a:xfrm>
            <a:off x="423000" y="218520"/>
            <a:ext cx="8297640" cy="642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1037159"/>
            <a:ext cx="9143640" cy="4912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777960"/>
            <a:ext cx="9143640" cy="5363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67400" y="406080"/>
            <a:ext cx="7857000" cy="185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442960" y="321120"/>
            <a:ext cx="695520" cy="335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167400" y="2265480"/>
            <a:ext cx="7857000" cy="444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8280" y="0"/>
            <a:ext cx="91353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3"/>
          <p:cNvSpPr/>
          <p:nvPr/>
        </p:nvSpPr>
        <p:spPr>
          <a:xfrm>
            <a:off x="1271880" y="766440"/>
            <a:ext cx="2637719" cy="63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AutoNum type="romanUcPeriod"/>
              <a:tabLst/>
              <a:defRPr sz="1800"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ahoma" pitchFamily="1"/>
                <a:cs typeface="Arial" pitchFamily="34"/>
              </a:rPr>
              <a:t>Текст слайда</a:t>
            </a: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1125720" y="742680"/>
            <a:ext cx="6938280" cy="114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1068840" y="2138040"/>
            <a:ext cx="7052760" cy="1055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6"/>
          <p:cNvSpPr/>
          <p:nvPr/>
        </p:nvSpPr>
        <p:spPr>
          <a:xfrm>
            <a:off x="1068840" y="2138040"/>
            <a:ext cx="1756080" cy="360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7" name="Рисунок 7"/>
          <p:cNvPicPr>
            <a:picLocks noChangeAspect="1"/>
          </p:cNvPicPr>
          <p:nvPr/>
        </p:nvPicPr>
        <p:blipFill>
          <a:blip r:embed="rId6">
            <a:lum bright="-50000"/>
            <a:alphaModFix/>
          </a:blip>
          <a:srcRect/>
          <a:stretch>
            <a:fillRect/>
          </a:stretch>
        </p:blipFill>
        <p:spPr>
          <a:xfrm>
            <a:off x="1068840" y="3162600"/>
            <a:ext cx="6942959" cy="85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8"/>
          <p:cNvPicPr>
            <a:picLocks noChangeAspect="1"/>
          </p:cNvPicPr>
          <p:nvPr/>
        </p:nvPicPr>
        <p:blipFill>
          <a:blip r:embed="rId7">
            <a:lum bright="-50000"/>
            <a:alphaModFix/>
          </a:blip>
          <a:srcRect/>
          <a:stretch>
            <a:fillRect/>
          </a:stretch>
        </p:blipFill>
        <p:spPr>
          <a:xfrm>
            <a:off x="2484720" y="4021560"/>
            <a:ext cx="3861000" cy="2836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960" y="0"/>
            <a:ext cx="91353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3"/>
          <p:cNvSpPr/>
          <p:nvPr/>
        </p:nvSpPr>
        <p:spPr>
          <a:xfrm>
            <a:off x="1271880" y="766440"/>
            <a:ext cx="2637719" cy="63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AutoNum type="romanUcPeriod"/>
              <a:tabLst/>
              <a:defRPr sz="1800"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ahoma" pitchFamily="1"/>
                <a:cs typeface="Arial" pitchFamily="34"/>
              </a:rPr>
              <a:t>Текст слайда</a:t>
            </a:r>
          </a:p>
        </p:txBody>
      </p:sp>
      <p:pic>
        <p:nvPicPr>
          <p:cNvPr id="4" name="Рисунок 5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1078920" y="766440"/>
            <a:ext cx="6959160" cy="1245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6"/>
          <p:cNvSpPr/>
          <p:nvPr/>
        </p:nvSpPr>
        <p:spPr>
          <a:xfrm>
            <a:off x="1519200" y="700560"/>
            <a:ext cx="1756080" cy="360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6" name="Рисунок 7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1078920" y="2306880"/>
            <a:ext cx="6854400" cy="15821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8"/>
          <p:cNvSpPr/>
          <p:nvPr/>
        </p:nvSpPr>
        <p:spPr>
          <a:xfrm>
            <a:off x="1519200" y="2275919"/>
            <a:ext cx="1851480" cy="360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8" name="Рисунок 9"/>
          <p:cNvPicPr>
            <a:picLocks noChangeAspect="1"/>
          </p:cNvPicPr>
          <p:nvPr/>
        </p:nvPicPr>
        <p:blipFill>
          <a:blip r:embed="rId6">
            <a:lum bright="-50000"/>
            <a:alphaModFix/>
          </a:blip>
          <a:srcRect/>
          <a:stretch>
            <a:fillRect/>
          </a:stretch>
        </p:blipFill>
        <p:spPr>
          <a:xfrm>
            <a:off x="1078920" y="4015440"/>
            <a:ext cx="6959160" cy="21942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10"/>
          <p:cNvSpPr/>
          <p:nvPr/>
        </p:nvSpPr>
        <p:spPr>
          <a:xfrm>
            <a:off x="2057760" y="4194000"/>
            <a:ext cx="2936880" cy="360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8280" y="0"/>
            <a:ext cx="91353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3"/>
          <p:cNvSpPr/>
          <p:nvPr/>
        </p:nvSpPr>
        <p:spPr>
          <a:xfrm>
            <a:off x="1271880" y="766440"/>
            <a:ext cx="6807240" cy="730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Tahoma" pitchFamily="1"/>
                <a:cs typeface="Times New Roman" pitchFamily="18"/>
              </a:rPr>
              <a:t>Правило умножения вектора на число.</a:t>
            </a: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1271880" y="1578600"/>
            <a:ext cx="6492600" cy="160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5">
            <a:lum bright="-50000"/>
            <a:alphaModFix/>
          </a:blip>
          <a:srcRect/>
          <a:stretch>
            <a:fillRect/>
          </a:stretch>
        </p:blipFill>
        <p:spPr>
          <a:xfrm>
            <a:off x="1119240" y="3675240"/>
            <a:ext cx="6741720" cy="108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6">
            <a:lum bright="-50000"/>
            <a:alphaModFix/>
          </a:blip>
          <a:srcRect/>
          <a:stretch>
            <a:fillRect/>
          </a:stretch>
        </p:blipFill>
        <p:spPr>
          <a:xfrm>
            <a:off x="1271880" y="4758120"/>
            <a:ext cx="5988240" cy="8780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7"/>
          <p:cNvSpPr/>
          <p:nvPr/>
        </p:nvSpPr>
        <p:spPr>
          <a:xfrm>
            <a:off x="1382760" y="3782520"/>
            <a:ext cx="1851480" cy="479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960" y="0"/>
            <a:ext cx="91353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3"/>
          <p:cNvSpPr/>
          <p:nvPr/>
        </p:nvSpPr>
        <p:spPr>
          <a:xfrm>
            <a:off x="1271880" y="766440"/>
            <a:ext cx="2637719" cy="63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AutoNum type="romanUcPeriod"/>
              <a:tabLst/>
              <a:defRPr sz="1800"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ahoma" pitchFamily="1"/>
                <a:cs typeface="Arial" pitchFamily="34"/>
              </a:rPr>
              <a:t>Текст слайда</a:t>
            </a: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 b="2256"/>
          <a:stretch>
            <a:fillRect/>
          </a:stretch>
        </p:blipFill>
        <p:spPr>
          <a:xfrm>
            <a:off x="928080" y="464040"/>
            <a:ext cx="7260120" cy="5881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960" y="0"/>
            <a:ext cx="91353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3"/>
          <p:cNvSpPr/>
          <p:nvPr/>
        </p:nvSpPr>
        <p:spPr>
          <a:xfrm>
            <a:off x="1271880" y="766440"/>
            <a:ext cx="2637719" cy="63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45000"/>
              <a:buAutoNum type="romanUcPeriod"/>
              <a:tabLst/>
              <a:defRPr sz="1800"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Tahoma" pitchFamily="1"/>
                <a:cs typeface="Arial" pitchFamily="34"/>
              </a:rPr>
              <a:t>Текст слайда</a:t>
            </a:r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1155240" y="766440"/>
            <a:ext cx="6766560" cy="22766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271880" y="604080"/>
            <a:ext cx="3368160" cy="751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0"/>
            <a:ext cx="9143640" cy="26337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292480" cy="395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12600">
            <a:solidFill>
              <a:srgbClr val="FFFFFF"/>
            </a:solidFill>
            <a:prstDash val="solid"/>
            <a:miter/>
          </a:ln>
        </p:spPr>
        <p:txBody>
          <a:bodyPr vert="horz" wrap="square" lIns="90000" tIns="45000" rIns="90000" bIns="4500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2606760" y="2296440"/>
            <a:ext cx="6414120" cy="456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Широкоэкранный</PresentationFormat>
  <Paragraphs>41</Paragraphs>
  <Slides>32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41" baseType="lpstr">
      <vt:lpstr>Microsoft YaHei</vt:lpstr>
      <vt:lpstr>Arial</vt:lpstr>
      <vt:lpstr>Calibri</vt:lpstr>
      <vt:lpstr>Calibri Light</vt:lpstr>
      <vt:lpstr>Lucida Sans Unicode</vt:lpstr>
      <vt:lpstr>Tahoma</vt:lpstr>
      <vt:lpstr>Times New Roman</vt:lpstr>
      <vt:lpstr>Обычный</vt:lpstr>
      <vt:lpstr>Обычный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Ямбарышева Светлана Юрьевна</dc:creator>
  <cp:lastModifiedBy>Ямбарышева Светлана Юрьевна</cp:lastModifiedBy>
  <cp:revision>1</cp:revision>
  <dcterms:modified xsi:type="dcterms:W3CDTF">2020-03-18T15:04:08Z</dcterms:modified>
</cp:coreProperties>
</file>